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Perpetu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50" autoAdjust="0"/>
  </p:normalViewPr>
  <p:slideViewPr>
    <p:cSldViewPr>
      <p:cViewPr>
        <p:scale>
          <a:sx n="80" d="100"/>
          <a:sy n="80" d="100"/>
        </p:scale>
        <p:origin x="-55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02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6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_strand_bor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na_large_no_shad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0" name="Picture 9" descr="dna_lar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62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00" y="3581400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_strand_b_w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732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Biology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By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DNA REPLICATION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CC00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REPLICATION:  Process in which DNA copies itself exactly.  This occurs during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interphase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the cell cycle.</a:t>
            </a:r>
          </a:p>
          <a:p>
            <a:pPr>
              <a:buClr>
                <a:srgbClr val="FFCC00"/>
              </a:buClr>
            </a:pP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/>
              <a:t>Steps of DNA Replication</a:t>
            </a:r>
          </a:p>
        </p:txBody>
      </p:sp>
      <p:pic>
        <p:nvPicPr>
          <p:cNvPr id="13005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noFill/>
          <a:ln>
            <a:miter lim="800000"/>
            <a:headEnd/>
            <a:tailEnd/>
          </a:ln>
        </p:spPr>
      </p:pic>
      <p:sp>
        <p:nvSpPr>
          <p:cNvPr id="130059" name="Rectangle 11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600" dirty="0"/>
              <a:t>1)DNA unzips- an enzyme breaks the bonds between the nitrogen </a:t>
            </a:r>
            <a:r>
              <a:rPr lang="en-US" sz="2600" dirty="0" smtClean="0"/>
              <a:t>bases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2600" dirty="0"/>
              <a:t>2) There are now 2 strands of DNA called parent strands.</a:t>
            </a:r>
          </a:p>
          <a:p>
            <a:pPr>
              <a:buFontTx/>
              <a:buNone/>
            </a:pPr>
            <a:endParaRPr lang="en-US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696200" cy="3811588"/>
          </a:xfrm>
          <a:prstGeom prst="rect">
            <a:avLst/>
          </a:prstGeom>
          <a:noFill/>
        </p:spPr>
      </p:pic>
      <p:sp>
        <p:nvSpPr>
          <p:cNvPr id="131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/>
              <a:t>Steps of DNA Replication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096000" y="1066800"/>
            <a:ext cx="2667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arenR" startAt="3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Free floating nitrogenous bases (A, T, G, and C’s) match up to their partners on the parent strands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 startAt="3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arenR" startAt="3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enzyme called DNA polymerase bonds the nitrogenous base pairs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/>
              <a:t>Steps of DNA Replication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88425" cy="3829050"/>
          </a:xfrm>
          <a:prstGeom prst="rect">
            <a:avLst/>
          </a:prstGeom>
          <a:noFill/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arenR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Sugars and phosphates bond to form new sides of the DNA ladder.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 startAt="5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End Result = 2 identical copies of the DNA double helix.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DNA:  Deoxyribonucleic Acid </a:t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4000" b="1" dirty="0"/>
          </a:p>
        </p:txBody>
      </p:sp>
      <p:sp>
        <p:nvSpPr>
          <p:cNvPr id="164867" name="Rectangle 1027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Chromosomes are made of DNA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Small pieces of DNA that code for  traits are called genes.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DNA is shaped like a twisted ladder.  We call this shape a double helix.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/>
          </a:p>
        </p:txBody>
      </p:sp>
      <p:pic>
        <p:nvPicPr>
          <p:cNvPr id="164870" name="Picture 1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951514" cy="5029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554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/>
              <a:t>ROSALIND FRANKLIN had produced a photo made by passing </a:t>
            </a:r>
            <a:r>
              <a:rPr lang="en-US" sz="2400" b="0" dirty="0" err="1"/>
              <a:t>Xrays</a:t>
            </a:r>
            <a:r>
              <a:rPr lang="en-US" sz="2400" b="0" dirty="0"/>
              <a:t> through DNA and recording the interference patter.  By studying the photo, Watson &amp; Crick realized DNA must have a spiral structure.</a:t>
            </a:r>
            <a:br>
              <a:rPr lang="en-US" sz="2400" b="0" dirty="0"/>
            </a:br>
            <a:endParaRPr lang="en-US" sz="2400" b="0" dirty="0"/>
          </a:p>
        </p:txBody>
      </p:sp>
      <p:sp>
        <p:nvSpPr>
          <p:cNvPr id="1239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286000"/>
            <a:ext cx="8077199" cy="386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028700" algn="l"/>
              </a:tabLst>
            </a:pP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4400" b="1" dirty="0">
                <a:latin typeface="Arial" charset="0"/>
              </a:rPr>
              <a:t>Watson and Crick</a:t>
            </a:r>
            <a:endParaRPr lang="en-US" altLang="en-US" sz="4400" b="1" dirty="0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Tx/>
            </a:pPr>
            <a:r>
              <a:rPr lang="en-US" sz="2600"/>
              <a:t>In 1953, James Watson &amp; Francis Crick made the first model of DNA that showed its structure.  </a:t>
            </a:r>
          </a:p>
          <a:p>
            <a:pPr>
              <a:spcBef>
                <a:spcPct val="50000"/>
              </a:spcBef>
              <a:buClrTx/>
            </a:pPr>
            <a:r>
              <a:rPr lang="en-US" sz="2600"/>
              <a:t>In 1962, Watson &amp; Crick won the Nobel Prize for discovering the structure of DNA.</a:t>
            </a:r>
          </a:p>
          <a:p>
            <a:endParaRPr lang="en-US" sz="260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191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609600"/>
            <a:ext cx="3886200" cy="11430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DNA is made of small subunits called NUCLEOTIDES. A nucleotide consists of 3 parts.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981200"/>
            <a:ext cx="3886200" cy="4114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tabLst/>
            </a:pPr>
            <a:r>
              <a:rPr lang="en-US" sz="2600" dirty="0"/>
              <a:t>Nitrogen Base</a:t>
            </a:r>
          </a:p>
          <a:p>
            <a:pPr lvl="1">
              <a:lnSpc>
                <a:spcPct val="90000"/>
              </a:lnSpc>
              <a:tabLst/>
            </a:pPr>
            <a:r>
              <a:rPr lang="en-US" sz="2200" dirty="0"/>
              <a:t>Adenine (A)</a:t>
            </a:r>
          </a:p>
          <a:p>
            <a:pPr lvl="1">
              <a:lnSpc>
                <a:spcPct val="90000"/>
              </a:lnSpc>
              <a:tabLst/>
            </a:pPr>
            <a:r>
              <a:rPr lang="en-US" sz="2200" dirty="0"/>
              <a:t>Guanine (G)</a:t>
            </a:r>
          </a:p>
          <a:p>
            <a:pPr lvl="1">
              <a:lnSpc>
                <a:spcPct val="90000"/>
              </a:lnSpc>
              <a:tabLst/>
            </a:pPr>
            <a:r>
              <a:rPr lang="en-US" sz="2200" dirty="0"/>
              <a:t>Cytosine (C)</a:t>
            </a:r>
          </a:p>
          <a:p>
            <a:pPr lvl="1">
              <a:lnSpc>
                <a:spcPct val="90000"/>
              </a:lnSpc>
              <a:tabLst/>
            </a:pPr>
            <a:r>
              <a:rPr lang="en-US" sz="2200" dirty="0"/>
              <a:t>Thymine (T</a:t>
            </a:r>
            <a:r>
              <a:rPr lang="en-US" sz="2200" dirty="0" smtClean="0"/>
              <a:t>)</a:t>
            </a:r>
          </a:p>
          <a:p>
            <a:pPr lvl="1">
              <a:lnSpc>
                <a:spcPct val="90000"/>
              </a:lnSpc>
              <a:buNone/>
              <a:tabLst/>
            </a:pPr>
            <a:endParaRPr lang="en-US" sz="2200" dirty="0"/>
          </a:p>
          <a:p>
            <a:pPr>
              <a:lnSpc>
                <a:spcPct val="90000"/>
              </a:lnSpc>
              <a:tabLst/>
            </a:pPr>
            <a:r>
              <a:rPr lang="en-US" sz="2600" dirty="0" err="1"/>
              <a:t>Deoxyribose</a:t>
            </a:r>
            <a:r>
              <a:rPr lang="en-US" sz="2600" dirty="0"/>
              <a:t> Sugar (5 carbon sugar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  <a:buNone/>
              <a:tabLst/>
            </a:pPr>
            <a:endParaRPr lang="en-US" sz="2600" dirty="0"/>
          </a:p>
          <a:p>
            <a:pPr>
              <a:lnSpc>
                <a:spcPct val="90000"/>
              </a:lnSpc>
              <a:tabLst/>
            </a:pPr>
            <a:r>
              <a:rPr lang="en-US" sz="2600" dirty="0"/>
              <a:t>Phosphate Group</a:t>
            </a:r>
          </a:p>
        </p:txBody>
      </p:sp>
      <p:pic>
        <p:nvPicPr>
          <p:cNvPr id="169988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"/>
            <a:ext cx="3276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3124200" y="21336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3352800" y="4648200"/>
            <a:ext cx="1219200" cy="1524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1828800" y="5791200"/>
            <a:ext cx="2743200" cy="152400"/>
          </a:xfrm>
          <a:prstGeom prst="leftArrow">
            <a:avLst>
              <a:gd name="adj1" fmla="val 50000"/>
              <a:gd name="adj2" fmla="val 4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352800" y="2514600"/>
            <a:ext cx="914400" cy="823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heSansMonoCon-7 Bold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heSansMonoCon-7 Bold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heSansMonoCon-7 Bold" charset="0"/>
            </a:endParaRP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0" y="609600"/>
            <a:ext cx="40386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heSansMonoCon-7 Bold" charset="0"/>
            </a:endParaRP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81000" y="3048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620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/>
              <a:t>Nitrogen Bases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743200"/>
            <a:ext cx="3810000" cy="4114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/>
              <a:t>Purines</a:t>
            </a:r>
          </a:p>
          <a:p>
            <a:r>
              <a:rPr lang="en-US" sz="2600"/>
              <a:t>“Double Rings”</a:t>
            </a:r>
          </a:p>
          <a:p>
            <a:r>
              <a:rPr lang="en-US" sz="2600"/>
              <a:t>Longer</a:t>
            </a:r>
          </a:p>
          <a:p>
            <a:r>
              <a:rPr lang="en-US" sz="2600"/>
              <a:t>Examples</a:t>
            </a:r>
          </a:p>
          <a:p>
            <a:pPr lvl="1"/>
            <a:r>
              <a:rPr lang="en-US" sz="2200"/>
              <a:t>Adenine</a:t>
            </a:r>
          </a:p>
          <a:p>
            <a:pPr lvl="1"/>
            <a:r>
              <a:rPr lang="en-US" sz="2200"/>
              <a:t>Guanine</a:t>
            </a:r>
          </a:p>
          <a:p>
            <a:pPr lvl="1"/>
            <a:endParaRPr lang="en-US" sz="2200"/>
          </a:p>
          <a:p>
            <a:endParaRPr lang="en-US" sz="260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2743200"/>
            <a:ext cx="3810000" cy="4114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/>
              <a:t>Pyrimidines</a:t>
            </a:r>
          </a:p>
          <a:p>
            <a:r>
              <a:rPr lang="en-US" sz="2600"/>
              <a:t>“Single Rings”</a:t>
            </a:r>
          </a:p>
          <a:p>
            <a:r>
              <a:rPr lang="en-US" sz="2600"/>
              <a:t>Shorter</a:t>
            </a:r>
          </a:p>
          <a:p>
            <a:r>
              <a:rPr lang="en-US" sz="2600"/>
              <a:t>Examples</a:t>
            </a:r>
          </a:p>
          <a:p>
            <a:pPr lvl="1"/>
            <a:r>
              <a:rPr lang="en-US" sz="2200"/>
              <a:t>Cytosine</a:t>
            </a:r>
          </a:p>
          <a:p>
            <a:pPr lvl="1"/>
            <a:r>
              <a:rPr lang="en-US" sz="2200"/>
              <a:t>Thymine</a:t>
            </a:r>
          </a:p>
        </p:txBody>
      </p:sp>
      <p:pic>
        <p:nvPicPr>
          <p:cNvPr id="181253" name="Picture 5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819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4" name="Picture 6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2743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1981200" y="1371600"/>
            <a:ext cx="15240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Oval 8"/>
          <p:cNvSpPr>
            <a:spLocks noChangeArrowheads="1"/>
          </p:cNvSpPr>
          <p:nvPr/>
        </p:nvSpPr>
        <p:spPr bwMode="auto">
          <a:xfrm>
            <a:off x="6705600" y="12954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2" grpId="0" build="p"/>
      <p:bldP spid="181255" grpId="0" animBg="1"/>
      <p:bldP spid="1812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8800" y="533400"/>
            <a:ext cx="3505200" cy="5638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*</a:t>
            </a:r>
            <a:r>
              <a:rPr lang="en-US" u="sng" dirty="0" err="1"/>
              <a:t>Sides</a:t>
            </a:r>
            <a:r>
              <a:rPr lang="en-US" dirty="0" err="1"/>
              <a:t>:</a:t>
            </a:r>
            <a:r>
              <a:rPr lang="en-US" sz="1800" dirty="0" err="1"/>
              <a:t>Sugar</a:t>
            </a:r>
            <a:r>
              <a:rPr lang="en-US" sz="1800" dirty="0"/>
              <a:t> &amp; phosphates</a:t>
            </a:r>
          </a:p>
          <a:p>
            <a:endParaRPr lang="en-US" u="sng" dirty="0"/>
          </a:p>
          <a:p>
            <a:r>
              <a:rPr lang="en-US" u="sng" dirty="0"/>
              <a:t>*</a:t>
            </a:r>
            <a:r>
              <a:rPr lang="en-US" u="sng" dirty="0" err="1"/>
              <a:t>Rungs:</a:t>
            </a:r>
            <a:r>
              <a:rPr lang="en-US" dirty="0" err="1"/>
              <a:t>Bases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000" dirty="0"/>
              <a:t>A pairs with T</a:t>
            </a:r>
          </a:p>
          <a:p>
            <a:pPr>
              <a:buFontTx/>
              <a:buNone/>
            </a:pPr>
            <a:r>
              <a:rPr lang="en-US" sz="2000" dirty="0"/>
              <a:t>	C pairs with G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*Attached with</a:t>
            </a:r>
            <a:br>
              <a:rPr lang="en-US" dirty="0"/>
            </a:br>
            <a:r>
              <a:rPr lang="en-US" dirty="0"/>
              <a:t>weak </a:t>
            </a:r>
            <a:r>
              <a:rPr lang="en-US" i="1" dirty="0"/>
              <a:t>hydrogen bonds</a:t>
            </a:r>
            <a:r>
              <a:rPr lang="en-US" dirty="0"/>
              <a:t> </a:t>
            </a:r>
          </a:p>
        </p:txBody>
      </p:sp>
      <p:pic>
        <p:nvPicPr>
          <p:cNvPr id="174084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4572000" y="457200"/>
            <a:ext cx="838200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1752600" y="1981200"/>
            <a:ext cx="1905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 flipV="1">
            <a:off x="3657600" y="2286000"/>
            <a:ext cx="1905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8" name="Oval 8"/>
          <p:cNvSpPr>
            <a:spLocks noChangeArrowheads="1"/>
          </p:cNvSpPr>
          <p:nvPr/>
        </p:nvSpPr>
        <p:spPr bwMode="auto">
          <a:xfrm>
            <a:off x="2514600" y="3733800"/>
            <a:ext cx="6858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 flipV="1">
            <a:off x="3124200" y="4648200"/>
            <a:ext cx="2590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3581400" y="0"/>
            <a:ext cx="990600" cy="1981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/>
              <a:t>How do the 4 bases interact?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The nitrogenous bases are complimentary because they will only bond with a certain partner.  If you know half of a DNA molecule, you can easily determine the missing half.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Chargaff’s Rule: </a:t>
            </a:r>
          </a:p>
          <a:p>
            <a:pPr lvl="1">
              <a:lnSpc>
                <a:spcPct val="90000"/>
              </a:lnSpc>
              <a:buClr>
                <a:srgbClr val="FFCC00"/>
              </a:buCl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 and T pair</a:t>
            </a:r>
          </a:p>
          <a:p>
            <a:pPr lvl="1">
              <a:lnSpc>
                <a:spcPct val="90000"/>
              </a:lnSpc>
              <a:buClr>
                <a:srgbClr val="FFCC00"/>
              </a:buCl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 and G pair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A-T-G-G-C-T-G-C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T-A-C-C-G-A-C-G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  <a:p>
            <a:pPr lvl="3">
              <a:lnSpc>
                <a:spcPct val="90000"/>
              </a:lnSpc>
              <a:buClr>
                <a:srgbClr val="FFCC00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2037" name="AutoShape 5"/>
          <p:cNvSpPr>
            <a:spLocks/>
          </p:cNvSpPr>
          <p:nvPr/>
        </p:nvSpPr>
        <p:spPr bwMode="auto">
          <a:xfrm>
            <a:off x="3200400" y="36576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3581400" y="3657600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Complementary Base Pairs</a:t>
            </a: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0668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12954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15240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18288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21336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24384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26670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2971800" y="38862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48320" y="4384486"/>
            <a:ext cx="2178845" cy="330390"/>
            <a:chOff x="848320" y="4384486"/>
            <a:chExt cx="2178845" cy="330390"/>
          </a:xfrm>
        </p:grpSpPr>
        <p:sp>
          <p:nvSpPr>
            <p:cNvPr id="14" name="SMARTInkAnnotation0"/>
            <p:cNvSpPr/>
            <p:nvPr/>
          </p:nvSpPr>
          <p:spPr>
            <a:xfrm>
              <a:off x="848320" y="4420196"/>
              <a:ext cx="267891" cy="35719"/>
            </a:xfrm>
            <a:custGeom>
              <a:avLst/>
              <a:gdLst/>
              <a:ahLst/>
              <a:cxnLst/>
              <a:rect l="0" t="0" r="0" b="0"/>
              <a:pathLst>
                <a:path w="267891" h="35719">
                  <a:moveTo>
                    <a:pt x="0" y="35718"/>
                  </a:moveTo>
                  <a:lnTo>
                    <a:pt x="14221" y="30978"/>
                  </a:lnTo>
                  <a:lnTo>
                    <a:pt x="19403" y="29581"/>
                  </a:lnTo>
                  <a:lnTo>
                    <a:pt x="23849" y="28650"/>
                  </a:lnTo>
                  <a:lnTo>
                    <a:pt x="27806" y="28029"/>
                  </a:lnTo>
                  <a:lnTo>
                    <a:pt x="31435" y="26624"/>
                  </a:lnTo>
                  <a:lnTo>
                    <a:pt x="34848" y="24694"/>
                  </a:lnTo>
                  <a:lnTo>
                    <a:pt x="38114" y="22416"/>
                  </a:lnTo>
                  <a:lnTo>
                    <a:pt x="42277" y="20896"/>
                  </a:lnTo>
                  <a:lnTo>
                    <a:pt x="47036" y="19883"/>
                  </a:lnTo>
                  <a:lnTo>
                    <a:pt x="52193" y="19208"/>
                  </a:lnTo>
                  <a:lnTo>
                    <a:pt x="56623" y="17766"/>
                  </a:lnTo>
                  <a:lnTo>
                    <a:pt x="60569" y="15812"/>
                  </a:lnTo>
                  <a:lnTo>
                    <a:pt x="64192" y="13518"/>
                  </a:lnTo>
                  <a:lnTo>
                    <a:pt x="68591" y="11988"/>
                  </a:lnTo>
                  <a:lnTo>
                    <a:pt x="73509" y="10968"/>
                  </a:lnTo>
                  <a:lnTo>
                    <a:pt x="78771" y="10288"/>
                  </a:lnTo>
                  <a:lnTo>
                    <a:pt x="84264" y="9835"/>
                  </a:lnTo>
                  <a:lnTo>
                    <a:pt x="89910" y="9533"/>
                  </a:lnTo>
                  <a:lnTo>
                    <a:pt x="95659" y="9332"/>
                  </a:lnTo>
                  <a:lnTo>
                    <a:pt x="101476" y="8205"/>
                  </a:lnTo>
                  <a:lnTo>
                    <a:pt x="107338" y="6462"/>
                  </a:lnTo>
                  <a:lnTo>
                    <a:pt x="113230" y="4307"/>
                  </a:lnTo>
                  <a:lnTo>
                    <a:pt x="120135" y="2871"/>
                  </a:lnTo>
                  <a:lnTo>
                    <a:pt x="127715" y="1914"/>
                  </a:lnTo>
                  <a:lnTo>
                    <a:pt x="142090" y="850"/>
                  </a:lnTo>
                  <a:lnTo>
                    <a:pt x="151787" y="377"/>
                  </a:lnTo>
                  <a:lnTo>
                    <a:pt x="162049" y="167"/>
                  </a:lnTo>
                  <a:lnTo>
                    <a:pt x="225703" y="0"/>
                  </a:lnTo>
                  <a:lnTo>
                    <a:pt x="228851" y="992"/>
                  </a:lnTo>
                  <a:lnTo>
                    <a:pt x="231943" y="2645"/>
                  </a:lnTo>
                  <a:lnTo>
                    <a:pt x="234995" y="4740"/>
                  </a:lnTo>
                  <a:lnTo>
                    <a:pt x="238023" y="6136"/>
                  </a:lnTo>
                  <a:lnTo>
                    <a:pt x="241033" y="7067"/>
                  </a:lnTo>
                  <a:lnTo>
                    <a:pt x="244033" y="7687"/>
                  </a:lnTo>
                  <a:lnTo>
                    <a:pt x="247024" y="9093"/>
                  </a:lnTo>
                  <a:lnTo>
                    <a:pt x="250011" y="11023"/>
                  </a:lnTo>
                  <a:lnTo>
                    <a:pt x="257193" y="16508"/>
                  </a:lnTo>
                  <a:lnTo>
                    <a:pt x="260821" y="17258"/>
                  </a:lnTo>
                  <a:lnTo>
                    <a:pt x="266494" y="17740"/>
                  </a:lnTo>
                  <a:lnTo>
                    <a:pt x="266959" y="18772"/>
                  </a:lnTo>
                  <a:lnTo>
                    <a:pt x="267270" y="20452"/>
                  </a:lnTo>
                  <a:lnTo>
                    <a:pt x="267890" y="267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"/>
            <p:cNvSpPr/>
            <p:nvPr/>
          </p:nvSpPr>
          <p:spPr>
            <a:xfrm>
              <a:off x="946546" y="4464844"/>
              <a:ext cx="35711" cy="250032"/>
            </a:xfrm>
            <a:custGeom>
              <a:avLst/>
              <a:gdLst/>
              <a:ahLst/>
              <a:cxnLst/>
              <a:rect l="0" t="0" r="0" b="0"/>
              <a:pathLst>
                <a:path w="35711" h="250032">
                  <a:moveTo>
                    <a:pt x="26789" y="0"/>
                  </a:moveTo>
                  <a:lnTo>
                    <a:pt x="26789" y="13302"/>
                  </a:lnTo>
                  <a:lnTo>
                    <a:pt x="27782" y="15813"/>
                  </a:lnTo>
                  <a:lnTo>
                    <a:pt x="29435" y="18480"/>
                  </a:lnTo>
                  <a:lnTo>
                    <a:pt x="31530" y="21250"/>
                  </a:lnTo>
                  <a:lnTo>
                    <a:pt x="32926" y="28057"/>
                  </a:lnTo>
                  <a:lnTo>
                    <a:pt x="33857" y="37556"/>
                  </a:lnTo>
                  <a:lnTo>
                    <a:pt x="34892" y="58363"/>
                  </a:lnTo>
                  <a:lnTo>
                    <a:pt x="35474" y="80241"/>
                  </a:lnTo>
                  <a:lnTo>
                    <a:pt x="35687" y="105142"/>
                  </a:lnTo>
                  <a:lnTo>
                    <a:pt x="35710" y="122324"/>
                  </a:lnTo>
                  <a:lnTo>
                    <a:pt x="34721" y="128182"/>
                  </a:lnTo>
                  <a:lnTo>
                    <a:pt x="33069" y="134072"/>
                  </a:lnTo>
                  <a:lnTo>
                    <a:pt x="30976" y="139983"/>
                  </a:lnTo>
                  <a:lnTo>
                    <a:pt x="28588" y="145908"/>
                  </a:lnTo>
                  <a:lnTo>
                    <a:pt x="26004" y="151842"/>
                  </a:lnTo>
                  <a:lnTo>
                    <a:pt x="23289" y="157783"/>
                  </a:lnTo>
                  <a:lnTo>
                    <a:pt x="21480" y="163727"/>
                  </a:lnTo>
                  <a:lnTo>
                    <a:pt x="20273" y="169675"/>
                  </a:lnTo>
                  <a:lnTo>
                    <a:pt x="19469" y="175624"/>
                  </a:lnTo>
                  <a:lnTo>
                    <a:pt x="17940" y="181575"/>
                  </a:lnTo>
                  <a:lnTo>
                    <a:pt x="15929" y="187526"/>
                  </a:lnTo>
                  <a:lnTo>
                    <a:pt x="13596" y="193479"/>
                  </a:lnTo>
                  <a:lnTo>
                    <a:pt x="12041" y="198439"/>
                  </a:lnTo>
                  <a:lnTo>
                    <a:pt x="11004" y="202738"/>
                  </a:lnTo>
                  <a:lnTo>
                    <a:pt x="10313" y="206596"/>
                  </a:lnTo>
                  <a:lnTo>
                    <a:pt x="9545" y="213529"/>
                  </a:lnTo>
                  <a:lnTo>
                    <a:pt x="9340" y="216766"/>
                  </a:lnTo>
                  <a:lnTo>
                    <a:pt x="8211" y="219917"/>
                  </a:lnTo>
                  <a:lnTo>
                    <a:pt x="6466" y="223010"/>
                  </a:lnTo>
                  <a:lnTo>
                    <a:pt x="4311" y="226063"/>
                  </a:lnTo>
                  <a:lnTo>
                    <a:pt x="2874" y="229091"/>
                  </a:lnTo>
                  <a:lnTo>
                    <a:pt x="1916" y="232103"/>
                  </a:lnTo>
                  <a:lnTo>
                    <a:pt x="379" y="239324"/>
                  </a:lnTo>
                  <a:lnTo>
                    <a:pt x="169" y="242957"/>
                  </a:lnTo>
                  <a:lnTo>
                    <a:pt x="0" y="2500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2"/>
            <p:cNvSpPr/>
            <p:nvPr/>
          </p:nvSpPr>
          <p:spPr>
            <a:xfrm>
              <a:off x="1152071" y="4455914"/>
              <a:ext cx="89156" cy="196454"/>
            </a:xfrm>
            <a:custGeom>
              <a:avLst/>
              <a:gdLst/>
              <a:ahLst/>
              <a:cxnLst/>
              <a:rect l="0" t="0" r="0" b="0"/>
              <a:pathLst>
                <a:path w="89156" h="196454">
                  <a:moveTo>
                    <a:pt x="89155" y="0"/>
                  </a:moveTo>
                  <a:lnTo>
                    <a:pt x="79674" y="4740"/>
                  </a:lnTo>
                  <a:lnTo>
                    <a:pt x="76881" y="7129"/>
                  </a:lnTo>
                  <a:lnTo>
                    <a:pt x="75019" y="9714"/>
                  </a:lnTo>
                  <a:lnTo>
                    <a:pt x="73778" y="12429"/>
                  </a:lnTo>
                  <a:lnTo>
                    <a:pt x="71959" y="14239"/>
                  </a:lnTo>
                  <a:lnTo>
                    <a:pt x="69753" y="15446"/>
                  </a:lnTo>
                  <a:lnTo>
                    <a:pt x="67291" y="16251"/>
                  </a:lnTo>
                  <a:lnTo>
                    <a:pt x="64657" y="18771"/>
                  </a:lnTo>
                  <a:lnTo>
                    <a:pt x="61909" y="22437"/>
                  </a:lnTo>
                  <a:lnTo>
                    <a:pt x="59085" y="26864"/>
                  </a:lnTo>
                  <a:lnTo>
                    <a:pt x="57202" y="30808"/>
                  </a:lnTo>
                  <a:lnTo>
                    <a:pt x="55947" y="34429"/>
                  </a:lnTo>
                  <a:lnTo>
                    <a:pt x="55110" y="37836"/>
                  </a:lnTo>
                  <a:lnTo>
                    <a:pt x="53560" y="41099"/>
                  </a:lnTo>
                  <a:lnTo>
                    <a:pt x="51534" y="44266"/>
                  </a:lnTo>
                  <a:lnTo>
                    <a:pt x="49192" y="47370"/>
                  </a:lnTo>
                  <a:lnTo>
                    <a:pt x="47630" y="51424"/>
                  </a:lnTo>
                  <a:lnTo>
                    <a:pt x="46589" y="56111"/>
                  </a:lnTo>
                  <a:lnTo>
                    <a:pt x="45895" y="61220"/>
                  </a:lnTo>
                  <a:lnTo>
                    <a:pt x="45432" y="65618"/>
                  </a:lnTo>
                  <a:lnTo>
                    <a:pt x="45124" y="69542"/>
                  </a:lnTo>
                  <a:lnTo>
                    <a:pt x="44918" y="73151"/>
                  </a:lnTo>
                  <a:lnTo>
                    <a:pt x="43789" y="76548"/>
                  </a:lnTo>
                  <a:lnTo>
                    <a:pt x="42044" y="79806"/>
                  </a:lnTo>
                  <a:lnTo>
                    <a:pt x="39888" y="82969"/>
                  </a:lnTo>
                  <a:lnTo>
                    <a:pt x="38451" y="87063"/>
                  </a:lnTo>
                  <a:lnTo>
                    <a:pt x="37493" y="91777"/>
                  </a:lnTo>
                  <a:lnTo>
                    <a:pt x="36854" y="96903"/>
                  </a:lnTo>
                  <a:lnTo>
                    <a:pt x="35436" y="101313"/>
                  </a:lnTo>
                  <a:lnTo>
                    <a:pt x="33499" y="105245"/>
                  </a:lnTo>
                  <a:lnTo>
                    <a:pt x="31215" y="108858"/>
                  </a:lnTo>
                  <a:lnTo>
                    <a:pt x="29693" y="112260"/>
                  </a:lnTo>
                  <a:lnTo>
                    <a:pt x="28677" y="115520"/>
                  </a:lnTo>
                  <a:lnTo>
                    <a:pt x="28001" y="118685"/>
                  </a:lnTo>
                  <a:lnTo>
                    <a:pt x="26557" y="121787"/>
                  </a:lnTo>
                  <a:lnTo>
                    <a:pt x="24603" y="124848"/>
                  </a:lnTo>
                  <a:lnTo>
                    <a:pt x="22308" y="127880"/>
                  </a:lnTo>
                  <a:lnTo>
                    <a:pt x="19758" y="133895"/>
                  </a:lnTo>
                  <a:lnTo>
                    <a:pt x="18624" y="139876"/>
                  </a:lnTo>
                  <a:lnTo>
                    <a:pt x="18121" y="145841"/>
                  </a:lnTo>
                  <a:lnTo>
                    <a:pt x="17797" y="151619"/>
                  </a:lnTo>
                  <a:lnTo>
                    <a:pt x="17718" y="174000"/>
                  </a:lnTo>
                  <a:lnTo>
                    <a:pt x="16726" y="175531"/>
                  </a:lnTo>
                  <a:lnTo>
                    <a:pt x="15072" y="176552"/>
                  </a:lnTo>
                  <a:lnTo>
                    <a:pt x="12977" y="177233"/>
                  </a:lnTo>
                  <a:lnTo>
                    <a:pt x="10589" y="178679"/>
                  </a:lnTo>
                  <a:lnTo>
                    <a:pt x="8004" y="180635"/>
                  </a:lnTo>
                  <a:lnTo>
                    <a:pt x="335" y="187120"/>
                  </a:lnTo>
                  <a:lnTo>
                    <a:pt x="0" y="192144"/>
                  </a:lnTo>
                  <a:lnTo>
                    <a:pt x="945" y="193581"/>
                  </a:lnTo>
                  <a:lnTo>
                    <a:pt x="2567" y="194538"/>
                  </a:lnTo>
                  <a:lnTo>
                    <a:pt x="8788" y="1964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"/>
            <p:cNvSpPr/>
            <p:nvPr/>
          </p:nvSpPr>
          <p:spPr>
            <a:xfrm>
              <a:off x="1250156" y="4420195"/>
              <a:ext cx="214313" cy="232173"/>
            </a:xfrm>
            <a:custGeom>
              <a:avLst/>
              <a:gdLst/>
              <a:ahLst/>
              <a:cxnLst/>
              <a:rect l="0" t="0" r="0" b="0"/>
              <a:pathLst>
                <a:path w="214313" h="232173">
                  <a:moveTo>
                    <a:pt x="0" y="0"/>
                  </a:moveTo>
                  <a:lnTo>
                    <a:pt x="0" y="16586"/>
                  </a:lnTo>
                  <a:lnTo>
                    <a:pt x="4740" y="22223"/>
                  </a:lnTo>
                  <a:lnTo>
                    <a:pt x="6137" y="24737"/>
                  </a:lnTo>
                  <a:lnTo>
                    <a:pt x="7688" y="30177"/>
                  </a:lnTo>
                  <a:lnTo>
                    <a:pt x="11024" y="35901"/>
                  </a:lnTo>
                  <a:lnTo>
                    <a:pt x="13302" y="38817"/>
                  </a:lnTo>
                  <a:lnTo>
                    <a:pt x="15813" y="40761"/>
                  </a:lnTo>
                  <a:lnTo>
                    <a:pt x="18480" y="42057"/>
                  </a:lnTo>
                  <a:lnTo>
                    <a:pt x="25080" y="44489"/>
                  </a:lnTo>
                  <a:lnTo>
                    <a:pt x="29618" y="46526"/>
                  </a:lnTo>
                  <a:lnTo>
                    <a:pt x="34628" y="48877"/>
                  </a:lnTo>
                  <a:lnTo>
                    <a:pt x="38960" y="51436"/>
                  </a:lnTo>
                  <a:lnTo>
                    <a:pt x="42841" y="54134"/>
                  </a:lnTo>
                  <a:lnTo>
                    <a:pt x="46420" y="56926"/>
                  </a:lnTo>
                  <a:lnTo>
                    <a:pt x="53042" y="62672"/>
                  </a:lnTo>
                  <a:lnTo>
                    <a:pt x="56197" y="65595"/>
                  </a:lnTo>
                  <a:lnTo>
                    <a:pt x="60285" y="68534"/>
                  </a:lnTo>
                  <a:lnTo>
                    <a:pt x="64995" y="71487"/>
                  </a:lnTo>
                  <a:lnTo>
                    <a:pt x="70119" y="74447"/>
                  </a:lnTo>
                  <a:lnTo>
                    <a:pt x="74527" y="76420"/>
                  </a:lnTo>
                  <a:lnTo>
                    <a:pt x="78458" y="77736"/>
                  </a:lnTo>
                  <a:lnTo>
                    <a:pt x="82071" y="78613"/>
                  </a:lnTo>
                  <a:lnTo>
                    <a:pt x="88731" y="82234"/>
                  </a:lnTo>
                  <a:lnTo>
                    <a:pt x="91896" y="84588"/>
                  </a:lnTo>
                  <a:lnTo>
                    <a:pt x="95991" y="87150"/>
                  </a:lnTo>
                  <a:lnTo>
                    <a:pt x="100704" y="89850"/>
                  </a:lnTo>
                  <a:lnTo>
                    <a:pt x="105832" y="92642"/>
                  </a:lnTo>
                  <a:lnTo>
                    <a:pt x="110242" y="95496"/>
                  </a:lnTo>
                  <a:lnTo>
                    <a:pt x="114174" y="98391"/>
                  </a:lnTo>
                  <a:lnTo>
                    <a:pt x="117788" y="101313"/>
                  </a:lnTo>
                  <a:lnTo>
                    <a:pt x="124449" y="107205"/>
                  </a:lnTo>
                  <a:lnTo>
                    <a:pt x="127614" y="110165"/>
                  </a:lnTo>
                  <a:lnTo>
                    <a:pt x="131709" y="113131"/>
                  </a:lnTo>
                  <a:lnTo>
                    <a:pt x="136423" y="116101"/>
                  </a:lnTo>
                  <a:lnTo>
                    <a:pt x="141550" y="119072"/>
                  </a:lnTo>
                  <a:lnTo>
                    <a:pt x="145961" y="122046"/>
                  </a:lnTo>
                  <a:lnTo>
                    <a:pt x="149893" y="125020"/>
                  </a:lnTo>
                  <a:lnTo>
                    <a:pt x="153506" y="127995"/>
                  </a:lnTo>
                  <a:lnTo>
                    <a:pt x="160168" y="133947"/>
                  </a:lnTo>
                  <a:lnTo>
                    <a:pt x="163333" y="136923"/>
                  </a:lnTo>
                  <a:lnTo>
                    <a:pt x="165443" y="139899"/>
                  </a:lnTo>
                  <a:lnTo>
                    <a:pt x="167788" y="145853"/>
                  </a:lnTo>
                  <a:lnTo>
                    <a:pt x="171476" y="151805"/>
                  </a:lnTo>
                  <a:lnTo>
                    <a:pt x="173849" y="154781"/>
                  </a:lnTo>
                  <a:lnTo>
                    <a:pt x="175430" y="157758"/>
                  </a:lnTo>
                  <a:lnTo>
                    <a:pt x="177188" y="163711"/>
                  </a:lnTo>
                  <a:lnTo>
                    <a:pt x="177969" y="169664"/>
                  </a:lnTo>
                  <a:lnTo>
                    <a:pt x="178177" y="172641"/>
                  </a:lnTo>
                  <a:lnTo>
                    <a:pt x="179308" y="175618"/>
                  </a:lnTo>
                  <a:lnTo>
                    <a:pt x="183211" y="181571"/>
                  </a:lnTo>
                  <a:lnTo>
                    <a:pt x="185606" y="187524"/>
                  </a:lnTo>
                  <a:lnTo>
                    <a:pt x="186245" y="190500"/>
                  </a:lnTo>
                  <a:lnTo>
                    <a:pt x="189601" y="196453"/>
                  </a:lnTo>
                  <a:lnTo>
                    <a:pt x="191885" y="199430"/>
                  </a:lnTo>
                  <a:lnTo>
                    <a:pt x="194423" y="205383"/>
                  </a:lnTo>
                  <a:lnTo>
                    <a:pt x="195099" y="208360"/>
                  </a:lnTo>
                  <a:lnTo>
                    <a:pt x="196543" y="210344"/>
                  </a:lnTo>
                  <a:lnTo>
                    <a:pt x="198497" y="211668"/>
                  </a:lnTo>
                  <a:lnTo>
                    <a:pt x="204022" y="213790"/>
                  </a:lnTo>
                  <a:lnTo>
                    <a:pt x="204476" y="214957"/>
                  </a:lnTo>
                  <a:lnTo>
                    <a:pt x="205263" y="221956"/>
                  </a:lnTo>
                  <a:lnTo>
                    <a:pt x="206295" y="222385"/>
                  </a:lnTo>
                  <a:lnTo>
                    <a:pt x="212435" y="223073"/>
                  </a:lnTo>
                  <a:lnTo>
                    <a:pt x="213061" y="223130"/>
                  </a:lnTo>
                  <a:lnTo>
                    <a:pt x="213478" y="224159"/>
                  </a:lnTo>
                  <a:lnTo>
                    <a:pt x="213756" y="225839"/>
                  </a:lnTo>
                  <a:lnTo>
                    <a:pt x="214312" y="232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"/>
            <p:cNvSpPr/>
            <p:nvPr/>
          </p:nvSpPr>
          <p:spPr>
            <a:xfrm>
              <a:off x="1205507" y="4545211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0" y="26789"/>
                  </a:moveTo>
                  <a:lnTo>
                    <a:pt x="12429" y="26789"/>
                  </a:lnTo>
                  <a:lnTo>
                    <a:pt x="14239" y="25797"/>
                  </a:lnTo>
                  <a:lnTo>
                    <a:pt x="15446" y="24143"/>
                  </a:lnTo>
                  <a:lnTo>
                    <a:pt x="16251" y="22048"/>
                  </a:lnTo>
                  <a:lnTo>
                    <a:pt x="17779" y="20652"/>
                  </a:lnTo>
                  <a:lnTo>
                    <a:pt x="19790" y="19721"/>
                  </a:lnTo>
                  <a:lnTo>
                    <a:pt x="22123" y="19101"/>
                  </a:lnTo>
                  <a:lnTo>
                    <a:pt x="27361" y="18411"/>
                  </a:lnTo>
                  <a:lnTo>
                    <a:pt x="30147" y="18227"/>
                  </a:lnTo>
                  <a:lnTo>
                    <a:pt x="38534" y="18022"/>
                  </a:lnTo>
                  <a:lnTo>
                    <a:pt x="43549" y="17968"/>
                  </a:lnTo>
                  <a:lnTo>
                    <a:pt x="47885" y="16939"/>
                  </a:lnTo>
                  <a:lnTo>
                    <a:pt x="51767" y="15262"/>
                  </a:lnTo>
                  <a:lnTo>
                    <a:pt x="55347" y="13151"/>
                  </a:lnTo>
                  <a:lnTo>
                    <a:pt x="59719" y="11744"/>
                  </a:lnTo>
                  <a:lnTo>
                    <a:pt x="64617" y="10806"/>
                  </a:lnTo>
                  <a:lnTo>
                    <a:pt x="69867" y="10180"/>
                  </a:lnTo>
                  <a:lnTo>
                    <a:pt x="74360" y="9763"/>
                  </a:lnTo>
                  <a:lnTo>
                    <a:pt x="78347" y="9486"/>
                  </a:lnTo>
                  <a:lnTo>
                    <a:pt x="81997" y="9300"/>
                  </a:lnTo>
                  <a:lnTo>
                    <a:pt x="88698" y="9094"/>
                  </a:lnTo>
                  <a:lnTo>
                    <a:pt x="101085" y="8962"/>
                  </a:lnTo>
                  <a:lnTo>
                    <a:pt x="105093" y="7959"/>
                  </a:lnTo>
                  <a:lnTo>
                    <a:pt x="109750" y="6298"/>
                  </a:lnTo>
                  <a:lnTo>
                    <a:pt x="114839" y="4199"/>
                  </a:lnTo>
                  <a:lnTo>
                    <a:pt x="119223" y="2799"/>
                  </a:lnTo>
                  <a:lnTo>
                    <a:pt x="123139" y="1866"/>
                  </a:lnTo>
                  <a:lnTo>
                    <a:pt x="131811" y="368"/>
                  </a:lnTo>
                  <a:lnTo>
                    <a:pt x="135643" y="163"/>
                  </a:lnTo>
                  <a:lnTo>
                    <a:pt x="143378" y="48"/>
                  </a:lnTo>
                  <a:lnTo>
                    <a:pt x="165353" y="0"/>
                  </a:lnTo>
                  <a:lnTo>
                    <a:pt x="165798" y="992"/>
                  </a:lnTo>
                  <a:lnTo>
                    <a:pt x="165103" y="2645"/>
                  </a:lnTo>
                  <a:lnTo>
                    <a:pt x="163647" y="4740"/>
                  </a:lnTo>
                  <a:lnTo>
                    <a:pt x="163668" y="6137"/>
                  </a:lnTo>
                  <a:lnTo>
                    <a:pt x="164675" y="7068"/>
                  </a:lnTo>
                  <a:lnTo>
                    <a:pt x="169664" y="8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5"/>
            <p:cNvSpPr/>
            <p:nvPr/>
          </p:nvSpPr>
          <p:spPr>
            <a:xfrm>
              <a:off x="1491270" y="4438167"/>
              <a:ext cx="196431" cy="214201"/>
            </a:xfrm>
            <a:custGeom>
              <a:avLst/>
              <a:gdLst/>
              <a:ahLst/>
              <a:cxnLst/>
              <a:rect l="0" t="0" r="0" b="0"/>
              <a:pathLst>
                <a:path w="196431" h="214201">
                  <a:moveTo>
                    <a:pt x="160722" y="35607"/>
                  </a:moveTo>
                  <a:lnTo>
                    <a:pt x="160722" y="27918"/>
                  </a:lnTo>
                  <a:lnTo>
                    <a:pt x="159730" y="27504"/>
                  </a:lnTo>
                  <a:lnTo>
                    <a:pt x="153654" y="26840"/>
                  </a:lnTo>
                  <a:lnTo>
                    <a:pt x="153033" y="26786"/>
                  </a:lnTo>
                  <a:lnTo>
                    <a:pt x="152620" y="25757"/>
                  </a:lnTo>
                  <a:lnTo>
                    <a:pt x="152160" y="21969"/>
                  </a:lnTo>
                  <a:lnTo>
                    <a:pt x="151045" y="20562"/>
                  </a:lnTo>
                  <a:lnTo>
                    <a:pt x="149310" y="19624"/>
                  </a:lnTo>
                  <a:lnTo>
                    <a:pt x="143240" y="17857"/>
                  </a:lnTo>
                  <a:lnTo>
                    <a:pt x="138234" y="13039"/>
                  </a:lnTo>
                  <a:lnTo>
                    <a:pt x="135207" y="10068"/>
                  </a:lnTo>
                  <a:lnTo>
                    <a:pt x="131853" y="9374"/>
                  </a:lnTo>
                  <a:lnTo>
                    <a:pt x="129570" y="9188"/>
                  </a:lnTo>
                  <a:lnTo>
                    <a:pt x="128048" y="8072"/>
                  </a:lnTo>
                  <a:lnTo>
                    <a:pt x="127033" y="6336"/>
                  </a:lnTo>
                  <a:lnTo>
                    <a:pt x="126356" y="4187"/>
                  </a:lnTo>
                  <a:lnTo>
                    <a:pt x="124913" y="2754"/>
                  </a:lnTo>
                  <a:lnTo>
                    <a:pt x="122959" y="1799"/>
                  </a:lnTo>
                  <a:lnTo>
                    <a:pt x="118141" y="737"/>
                  </a:lnTo>
                  <a:lnTo>
                    <a:pt x="112693" y="265"/>
                  </a:lnTo>
                  <a:lnTo>
                    <a:pt x="106964" y="55"/>
                  </a:lnTo>
                  <a:lnTo>
                    <a:pt x="104047" y="0"/>
                  </a:lnTo>
                  <a:lnTo>
                    <a:pt x="102103" y="954"/>
                  </a:lnTo>
                  <a:lnTo>
                    <a:pt x="100807" y="2583"/>
                  </a:lnTo>
                  <a:lnTo>
                    <a:pt x="99942" y="4661"/>
                  </a:lnTo>
                  <a:lnTo>
                    <a:pt x="98374" y="6047"/>
                  </a:lnTo>
                  <a:lnTo>
                    <a:pt x="96336" y="6970"/>
                  </a:lnTo>
                  <a:lnTo>
                    <a:pt x="90434" y="7996"/>
                  </a:lnTo>
                  <a:lnTo>
                    <a:pt x="86082" y="8270"/>
                  </a:lnTo>
                  <a:lnTo>
                    <a:pt x="81196" y="8453"/>
                  </a:lnTo>
                  <a:lnTo>
                    <a:pt x="76947" y="9566"/>
                  </a:lnTo>
                  <a:lnTo>
                    <a:pt x="73122" y="11302"/>
                  </a:lnTo>
                  <a:lnTo>
                    <a:pt x="69580" y="13450"/>
                  </a:lnTo>
                  <a:lnTo>
                    <a:pt x="66226" y="15874"/>
                  </a:lnTo>
                  <a:lnTo>
                    <a:pt x="62998" y="18483"/>
                  </a:lnTo>
                  <a:lnTo>
                    <a:pt x="59854" y="21215"/>
                  </a:lnTo>
                  <a:lnTo>
                    <a:pt x="56766" y="24028"/>
                  </a:lnTo>
                  <a:lnTo>
                    <a:pt x="50688" y="29799"/>
                  </a:lnTo>
                  <a:lnTo>
                    <a:pt x="41689" y="38626"/>
                  </a:lnTo>
                  <a:lnTo>
                    <a:pt x="37710" y="41588"/>
                  </a:lnTo>
                  <a:lnTo>
                    <a:pt x="33073" y="44555"/>
                  </a:lnTo>
                  <a:lnTo>
                    <a:pt x="27998" y="47525"/>
                  </a:lnTo>
                  <a:lnTo>
                    <a:pt x="24614" y="50498"/>
                  </a:lnTo>
                  <a:lnTo>
                    <a:pt x="22358" y="53472"/>
                  </a:lnTo>
                  <a:lnTo>
                    <a:pt x="18860" y="59422"/>
                  </a:lnTo>
                  <a:lnTo>
                    <a:pt x="13997" y="65374"/>
                  </a:lnTo>
                  <a:lnTo>
                    <a:pt x="8529" y="71326"/>
                  </a:lnTo>
                  <a:lnTo>
                    <a:pt x="5682" y="74302"/>
                  </a:lnTo>
                  <a:lnTo>
                    <a:pt x="3784" y="77279"/>
                  </a:lnTo>
                  <a:lnTo>
                    <a:pt x="1675" y="83231"/>
                  </a:lnTo>
                  <a:lnTo>
                    <a:pt x="487" y="87421"/>
                  </a:lnTo>
                  <a:lnTo>
                    <a:pt x="135" y="93402"/>
                  </a:lnTo>
                  <a:lnTo>
                    <a:pt x="0" y="105389"/>
                  </a:lnTo>
                  <a:lnTo>
                    <a:pt x="2639" y="108954"/>
                  </a:lnTo>
                  <a:lnTo>
                    <a:pt x="7677" y="114587"/>
                  </a:lnTo>
                  <a:lnTo>
                    <a:pt x="8366" y="118003"/>
                  </a:lnTo>
                  <a:lnTo>
                    <a:pt x="8550" y="120303"/>
                  </a:lnTo>
                  <a:lnTo>
                    <a:pt x="9664" y="122829"/>
                  </a:lnTo>
                  <a:lnTo>
                    <a:pt x="13549" y="128281"/>
                  </a:lnTo>
                  <a:lnTo>
                    <a:pt x="14981" y="131124"/>
                  </a:lnTo>
                  <a:lnTo>
                    <a:pt x="16573" y="136928"/>
                  </a:lnTo>
                  <a:lnTo>
                    <a:pt x="17990" y="138874"/>
                  </a:lnTo>
                  <a:lnTo>
                    <a:pt x="19926" y="140170"/>
                  </a:lnTo>
                  <a:lnTo>
                    <a:pt x="22210" y="141034"/>
                  </a:lnTo>
                  <a:lnTo>
                    <a:pt x="23732" y="142603"/>
                  </a:lnTo>
                  <a:lnTo>
                    <a:pt x="24747" y="144641"/>
                  </a:lnTo>
                  <a:lnTo>
                    <a:pt x="25423" y="146991"/>
                  </a:lnTo>
                  <a:lnTo>
                    <a:pt x="28821" y="152248"/>
                  </a:lnTo>
                  <a:lnTo>
                    <a:pt x="31116" y="155040"/>
                  </a:lnTo>
                  <a:lnTo>
                    <a:pt x="33638" y="156901"/>
                  </a:lnTo>
                  <a:lnTo>
                    <a:pt x="39086" y="158968"/>
                  </a:lnTo>
                  <a:lnTo>
                    <a:pt x="40936" y="160511"/>
                  </a:lnTo>
                  <a:lnTo>
                    <a:pt x="42169" y="162533"/>
                  </a:lnTo>
                  <a:lnTo>
                    <a:pt x="44149" y="168165"/>
                  </a:lnTo>
                  <a:lnTo>
                    <a:pt x="49232" y="173882"/>
                  </a:lnTo>
                  <a:lnTo>
                    <a:pt x="50676" y="176407"/>
                  </a:lnTo>
                  <a:lnTo>
                    <a:pt x="52281" y="181859"/>
                  </a:lnTo>
                  <a:lnTo>
                    <a:pt x="55640" y="187590"/>
                  </a:lnTo>
                  <a:lnTo>
                    <a:pt x="57925" y="190507"/>
                  </a:lnTo>
                  <a:lnTo>
                    <a:pt x="60441" y="192452"/>
                  </a:lnTo>
                  <a:lnTo>
                    <a:pt x="63110" y="193748"/>
                  </a:lnTo>
                  <a:lnTo>
                    <a:pt x="65881" y="194612"/>
                  </a:lnTo>
                  <a:lnTo>
                    <a:pt x="71607" y="198219"/>
                  </a:lnTo>
                  <a:lnTo>
                    <a:pt x="78627" y="203877"/>
                  </a:lnTo>
                  <a:lnTo>
                    <a:pt x="82232" y="204652"/>
                  </a:lnTo>
                  <a:lnTo>
                    <a:pt x="84583" y="204858"/>
                  </a:lnTo>
                  <a:lnTo>
                    <a:pt x="86150" y="205988"/>
                  </a:lnTo>
                  <a:lnTo>
                    <a:pt x="87195" y="207733"/>
                  </a:lnTo>
                  <a:lnTo>
                    <a:pt x="87891" y="209889"/>
                  </a:lnTo>
                  <a:lnTo>
                    <a:pt x="89348" y="211326"/>
                  </a:lnTo>
                  <a:lnTo>
                    <a:pt x="91311" y="212284"/>
                  </a:lnTo>
                  <a:lnTo>
                    <a:pt x="96850" y="213822"/>
                  </a:lnTo>
                  <a:lnTo>
                    <a:pt x="102550" y="214088"/>
                  </a:lnTo>
                  <a:lnTo>
                    <a:pt x="107228" y="214178"/>
                  </a:lnTo>
                  <a:lnTo>
                    <a:pt x="129340" y="214200"/>
                  </a:lnTo>
                  <a:lnTo>
                    <a:pt x="130871" y="213208"/>
                  </a:lnTo>
                  <a:lnTo>
                    <a:pt x="131892" y="211555"/>
                  </a:lnTo>
                  <a:lnTo>
                    <a:pt x="132572" y="209460"/>
                  </a:lnTo>
                  <a:lnTo>
                    <a:pt x="134018" y="208063"/>
                  </a:lnTo>
                  <a:lnTo>
                    <a:pt x="135974" y="207132"/>
                  </a:lnTo>
                  <a:lnTo>
                    <a:pt x="138270" y="206512"/>
                  </a:lnTo>
                  <a:lnTo>
                    <a:pt x="143467" y="203176"/>
                  </a:lnTo>
                  <a:lnTo>
                    <a:pt x="150148" y="197691"/>
                  </a:lnTo>
                  <a:lnTo>
                    <a:pt x="156045" y="192001"/>
                  </a:lnTo>
                  <a:lnTo>
                    <a:pt x="158596" y="190471"/>
                  </a:lnTo>
                  <a:lnTo>
                    <a:pt x="164077" y="188771"/>
                  </a:lnTo>
                  <a:lnTo>
                    <a:pt x="169820" y="185370"/>
                  </a:lnTo>
                  <a:lnTo>
                    <a:pt x="172740" y="183073"/>
                  </a:lnTo>
                  <a:lnTo>
                    <a:pt x="178631" y="180523"/>
                  </a:lnTo>
                  <a:lnTo>
                    <a:pt x="181591" y="179842"/>
                  </a:lnTo>
                  <a:lnTo>
                    <a:pt x="183564" y="178397"/>
                  </a:lnTo>
                  <a:lnTo>
                    <a:pt x="184880" y="176441"/>
                  </a:lnTo>
                  <a:lnTo>
                    <a:pt x="185757" y="174144"/>
                  </a:lnTo>
                  <a:lnTo>
                    <a:pt x="187334" y="172613"/>
                  </a:lnTo>
                  <a:lnTo>
                    <a:pt x="189377" y="171593"/>
                  </a:lnTo>
                  <a:lnTo>
                    <a:pt x="196386" y="169568"/>
                  </a:lnTo>
                  <a:lnTo>
                    <a:pt x="196430" y="169555"/>
                  </a:lnTo>
                  <a:lnTo>
                    <a:pt x="191697" y="174293"/>
                  </a:lnTo>
                  <a:lnTo>
                    <a:pt x="189309" y="175689"/>
                  </a:lnTo>
                  <a:lnTo>
                    <a:pt x="184011" y="177241"/>
                  </a:lnTo>
                  <a:lnTo>
                    <a:pt x="182201" y="178647"/>
                  </a:lnTo>
                  <a:lnTo>
                    <a:pt x="180994" y="180576"/>
                  </a:lnTo>
                  <a:lnTo>
                    <a:pt x="180190" y="182854"/>
                  </a:lnTo>
                  <a:lnTo>
                    <a:pt x="178661" y="184373"/>
                  </a:lnTo>
                  <a:lnTo>
                    <a:pt x="176650" y="185386"/>
                  </a:lnTo>
                  <a:lnTo>
                    <a:pt x="174317" y="186061"/>
                  </a:lnTo>
                  <a:lnTo>
                    <a:pt x="172762" y="187503"/>
                  </a:lnTo>
                  <a:lnTo>
                    <a:pt x="171725" y="189457"/>
                  </a:lnTo>
                  <a:lnTo>
                    <a:pt x="171034" y="191752"/>
                  </a:lnTo>
                  <a:lnTo>
                    <a:pt x="169581" y="193282"/>
                  </a:lnTo>
                  <a:lnTo>
                    <a:pt x="167620" y="194302"/>
                  </a:lnTo>
                  <a:lnTo>
                    <a:pt x="160722" y="1963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6"/>
            <p:cNvSpPr/>
            <p:nvPr/>
          </p:nvSpPr>
          <p:spPr>
            <a:xfrm>
              <a:off x="1760400" y="4411266"/>
              <a:ext cx="186272" cy="223242"/>
            </a:xfrm>
            <a:custGeom>
              <a:avLst/>
              <a:gdLst/>
              <a:ahLst/>
              <a:cxnLst/>
              <a:rect l="0" t="0" r="0" b="0"/>
              <a:pathLst>
                <a:path w="186272" h="223242">
                  <a:moveTo>
                    <a:pt x="168412" y="17859"/>
                  </a:moveTo>
                  <a:lnTo>
                    <a:pt x="168412" y="10171"/>
                  </a:lnTo>
                  <a:lnTo>
                    <a:pt x="167420" y="9757"/>
                  </a:lnTo>
                  <a:lnTo>
                    <a:pt x="162275" y="9175"/>
                  </a:lnTo>
                  <a:lnTo>
                    <a:pt x="159850" y="8962"/>
                  </a:lnTo>
                  <a:lnTo>
                    <a:pt x="159591" y="4198"/>
                  </a:lnTo>
                  <a:lnTo>
                    <a:pt x="158563" y="2799"/>
                  </a:lnTo>
                  <a:lnTo>
                    <a:pt x="156885" y="1866"/>
                  </a:lnTo>
                  <a:lnTo>
                    <a:pt x="151804" y="368"/>
                  </a:lnTo>
                  <a:lnTo>
                    <a:pt x="146183" y="109"/>
                  </a:lnTo>
                  <a:lnTo>
                    <a:pt x="141531" y="21"/>
                  </a:lnTo>
                  <a:lnTo>
                    <a:pt x="111822" y="0"/>
                  </a:lnTo>
                  <a:lnTo>
                    <a:pt x="109849" y="992"/>
                  </a:lnTo>
                  <a:lnTo>
                    <a:pt x="108534" y="2645"/>
                  </a:lnTo>
                  <a:lnTo>
                    <a:pt x="107658" y="4740"/>
                  </a:lnTo>
                  <a:lnTo>
                    <a:pt x="106081" y="6137"/>
                  </a:lnTo>
                  <a:lnTo>
                    <a:pt x="104038" y="7068"/>
                  </a:lnTo>
                  <a:lnTo>
                    <a:pt x="99121" y="8102"/>
                  </a:lnTo>
                  <a:lnTo>
                    <a:pt x="93629" y="8561"/>
                  </a:lnTo>
                  <a:lnTo>
                    <a:pt x="91768" y="9676"/>
                  </a:lnTo>
                  <a:lnTo>
                    <a:pt x="90527" y="11412"/>
                  </a:lnTo>
                  <a:lnTo>
                    <a:pt x="89699" y="13561"/>
                  </a:lnTo>
                  <a:lnTo>
                    <a:pt x="88156" y="14993"/>
                  </a:lnTo>
                  <a:lnTo>
                    <a:pt x="86134" y="15949"/>
                  </a:lnTo>
                  <a:lnTo>
                    <a:pt x="83794" y="16585"/>
                  </a:lnTo>
                  <a:lnTo>
                    <a:pt x="78549" y="19939"/>
                  </a:lnTo>
                  <a:lnTo>
                    <a:pt x="72910" y="24736"/>
                  </a:lnTo>
                  <a:lnTo>
                    <a:pt x="67097" y="30176"/>
                  </a:lnTo>
                  <a:lnTo>
                    <a:pt x="52311" y="44702"/>
                  </a:lnTo>
                  <a:lnTo>
                    <a:pt x="31489" y="65487"/>
                  </a:lnTo>
                  <a:lnTo>
                    <a:pt x="29505" y="68462"/>
                  </a:lnTo>
                  <a:lnTo>
                    <a:pt x="27300" y="74415"/>
                  </a:lnTo>
                  <a:lnTo>
                    <a:pt x="23675" y="80367"/>
                  </a:lnTo>
                  <a:lnTo>
                    <a:pt x="18003" y="87533"/>
                  </a:lnTo>
                  <a:lnTo>
                    <a:pt x="12281" y="93514"/>
                  </a:lnTo>
                  <a:lnTo>
                    <a:pt x="10746" y="96077"/>
                  </a:lnTo>
                  <a:lnTo>
                    <a:pt x="9041" y="101571"/>
                  </a:lnTo>
                  <a:lnTo>
                    <a:pt x="8284" y="107319"/>
                  </a:lnTo>
                  <a:lnTo>
                    <a:pt x="7947" y="113182"/>
                  </a:lnTo>
                  <a:lnTo>
                    <a:pt x="7797" y="119094"/>
                  </a:lnTo>
                  <a:lnTo>
                    <a:pt x="6765" y="122060"/>
                  </a:lnTo>
                  <a:lnTo>
                    <a:pt x="2973" y="128001"/>
                  </a:lnTo>
                  <a:lnTo>
                    <a:pt x="0" y="132184"/>
                  </a:lnTo>
                  <a:lnTo>
                    <a:pt x="575" y="133763"/>
                  </a:lnTo>
                  <a:lnTo>
                    <a:pt x="5132" y="140726"/>
                  </a:lnTo>
                  <a:lnTo>
                    <a:pt x="6546" y="146219"/>
                  </a:lnTo>
                  <a:lnTo>
                    <a:pt x="7916" y="148081"/>
                  </a:lnTo>
                  <a:lnTo>
                    <a:pt x="9821" y="149322"/>
                  </a:lnTo>
                  <a:lnTo>
                    <a:pt x="12083" y="150150"/>
                  </a:lnTo>
                  <a:lnTo>
                    <a:pt x="17242" y="153715"/>
                  </a:lnTo>
                  <a:lnTo>
                    <a:pt x="23899" y="159348"/>
                  </a:lnTo>
                  <a:lnTo>
                    <a:pt x="27455" y="162764"/>
                  </a:lnTo>
                  <a:lnTo>
                    <a:pt x="64633" y="199830"/>
                  </a:lnTo>
                  <a:lnTo>
                    <a:pt x="67476" y="201681"/>
                  </a:lnTo>
                  <a:lnTo>
                    <a:pt x="73281" y="203737"/>
                  </a:lnTo>
                  <a:lnTo>
                    <a:pt x="75226" y="205278"/>
                  </a:lnTo>
                  <a:lnTo>
                    <a:pt x="76522" y="207297"/>
                  </a:lnTo>
                  <a:lnTo>
                    <a:pt x="77387" y="209635"/>
                  </a:lnTo>
                  <a:lnTo>
                    <a:pt x="78955" y="211195"/>
                  </a:lnTo>
                  <a:lnTo>
                    <a:pt x="80993" y="212234"/>
                  </a:lnTo>
                  <a:lnTo>
                    <a:pt x="85903" y="213388"/>
                  </a:lnTo>
                  <a:lnTo>
                    <a:pt x="91392" y="213902"/>
                  </a:lnTo>
                  <a:lnTo>
                    <a:pt x="94245" y="215031"/>
                  </a:lnTo>
                  <a:lnTo>
                    <a:pt x="100061" y="218931"/>
                  </a:lnTo>
                  <a:lnTo>
                    <a:pt x="104173" y="221964"/>
                  </a:lnTo>
                  <a:lnTo>
                    <a:pt x="107781" y="222674"/>
                  </a:lnTo>
                  <a:lnTo>
                    <a:pt x="112691" y="222989"/>
                  </a:lnTo>
                  <a:lnTo>
                    <a:pt x="123273" y="223232"/>
                  </a:lnTo>
                  <a:lnTo>
                    <a:pt x="131409" y="223241"/>
                  </a:lnTo>
                  <a:lnTo>
                    <a:pt x="137053" y="218501"/>
                  </a:lnTo>
                  <a:lnTo>
                    <a:pt x="140269" y="215553"/>
                  </a:lnTo>
                  <a:lnTo>
                    <a:pt x="143667" y="214864"/>
                  </a:lnTo>
                  <a:lnTo>
                    <a:pt x="145962" y="214680"/>
                  </a:lnTo>
                  <a:lnTo>
                    <a:pt x="147492" y="213566"/>
                  </a:lnTo>
                  <a:lnTo>
                    <a:pt x="148512" y="211830"/>
                  </a:lnTo>
                  <a:lnTo>
                    <a:pt x="149193" y="209681"/>
                  </a:lnTo>
                  <a:lnTo>
                    <a:pt x="152594" y="204647"/>
                  </a:lnTo>
                  <a:lnTo>
                    <a:pt x="154890" y="201916"/>
                  </a:lnTo>
                  <a:lnTo>
                    <a:pt x="157413" y="200095"/>
                  </a:lnTo>
                  <a:lnTo>
                    <a:pt x="162862" y="198072"/>
                  </a:lnTo>
                  <a:lnTo>
                    <a:pt x="166768" y="196932"/>
                  </a:lnTo>
                  <a:lnTo>
                    <a:pt x="170327" y="194020"/>
                  </a:lnTo>
                  <a:lnTo>
                    <a:pt x="175956" y="188807"/>
                  </a:lnTo>
                  <a:lnTo>
                    <a:pt x="179372" y="188093"/>
                  </a:lnTo>
                  <a:lnTo>
                    <a:pt x="181672" y="187903"/>
                  </a:lnTo>
                  <a:lnTo>
                    <a:pt x="183205" y="186785"/>
                  </a:lnTo>
                  <a:lnTo>
                    <a:pt x="184227" y="185046"/>
                  </a:lnTo>
                  <a:lnTo>
                    <a:pt x="186271" y="178593"/>
                  </a:lnTo>
                  <a:lnTo>
                    <a:pt x="186271" y="183334"/>
                  </a:lnTo>
                  <a:lnTo>
                    <a:pt x="185279" y="184730"/>
                  </a:lnTo>
                  <a:lnTo>
                    <a:pt x="183626" y="185661"/>
                  </a:lnTo>
                  <a:lnTo>
                    <a:pt x="177374" y="187513"/>
                  </a:lnTo>
                  <a:lnTo>
                    <a:pt x="177342" y="1964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7"/>
            <p:cNvSpPr/>
            <p:nvPr/>
          </p:nvSpPr>
          <p:spPr>
            <a:xfrm>
              <a:off x="2053863" y="4384486"/>
              <a:ext cx="241067" cy="223224"/>
            </a:xfrm>
            <a:custGeom>
              <a:avLst/>
              <a:gdLst/>
              <a:ahLst/>
              <a:cxnLst/>
              <a:rect l="0" t="0" r="0" b="0"/>
              <a:pathLst>
                <a:path w="241067" h="223224">
                  <a:moveTo>
                    <a:pt x="241066" y="8920"/>
                  </a:moveTo>
                  <a:lnTo>
                    <a:pt x="232504" y="8920"/>
                  </a:lnTo>
                  <a:lnTo>
                    <a:pt x="227505" y="4180"/>
                  </a:lnTo>
                  <a:lnTo>
                    <a:pt x="225080" y="2783"/>
                  </a:lnTo>
                  <a:lnTo>
                    <a:pt x="217919" y="818"/>
                  </a:lnTo>
                  <a:lnTo>
                    <a:pt x="214364" y="235"/>
                  </a:lnTo>
                  <a:lnTo>
                    <a:pt x="210016" y="99"/>
                  </a:lnTo>
                  <a:lnTo>
                    <a:pt x="185640" y="0"/>
                  </a:lnTo>
                  <a:lnTo>
                    <a:pt x="182287" y="989"/>
                  </a:lnTo>
                  <a:lnTo>
                    <a:pt x="175916" y="4734"/>
                  </a:lnTo>
                  <a:lnTo>
                    <a:pt x="169778" y="7059"/>
                  </a:lnTo>
                  <a:lnTo>
                    <a:pt x="163742" y="8093"/>
                  </a:lnTo>
                  <a:lnTo>
                    <a:pt x="157752" y="8552"/>
                  </a:lnTo>
                  <a:lnTo>
                    <a:pt x="153773" y="9667"/>
                  </a:lnTo>
                  <a:lnTo>
                    <a:pt x="149137" y="11403"/>
                  </a:lnTo>
                  <a:lnTo>
                    <a:pt x="144061" y="13552"/>
                  </a:lnTo>
                  <a:lnTo>
                    <a:pt x="139685" y="15976"/>
                  </a:lnTo>
                  <a:lnTo>
                    <a:pt x="132177" y="21317"/>
                  </a:lnTo>
                  <a:lnTo>
                    <a:pt x="125533" y="26997"/>
                  </a:lnTo>
                  <a:lnTo>
                    <a:pt x="118281" y="32829"/>
                  </a:lnTo>
                  <a:lnTo>
                    <a:pt x="113569" y="35774"/>
                  </a:lnTo>
                  <a:lnTo>
                    <a:pt x="108443" y="38728"/>
                  </a:lnTo>
                  <a:lnTo>
                    <a:pt x="104033" y="41691"/>
                  </a:lnTo>
                  <a:lnTo>
                    <a:pt x="100102" y="44657"/>
                  </a:lnTo>
                  <a:lnTo>
                    <a:pt x="96488" y="47628"/>
                  </a:lnTo>
                  <a:lnTo>
                    <a:pt x="92095" y="50601"/>
                  </a:lnTo>
                  <a:lnTo>
                    <a:pt x="87182" y="53574"/>
                  </a:lnTo>
                  <a:lnTo>
                    <a:pt x="81922" y="56549"/>
                  </a:lnTo>
                  <a:lnTo>
                    <a:pt x="77423" y="59524"/>
                  </a:lnTo>
                  <a:lnTo>
                    <a:pt x="73432" y="62500"/>
                  </a:lnTo>
                  <a:lnTo>
                    <a:pt x="69779" y="65476"/>
                  </a:lnTo>
                  <a:lnTo>
                    <a:pt x="65359" y="68452"/>
                  </a:lnTo>
                  <a:lnTo>
                    <a:pt x="60428" y="71428"/>
                  </a:lnTo>
                  <a:lnTo>
                    <a:pt x="55156" y="74405"/>
                  </a:lnTo>
                  <a:lnTo>
                    <a:pt x="50650" y="77381"/>
                  </a:lnTo>
                  <a:lnTo>
                    <a:pt x="46653" y="80358"/>
                  </a:lnTo>
                  <a:lnTo>
                    <a:pt x="39567" y="86310"/>
                  </a:lnTo>
                  <a:lnTo>
                    <a:pt x="33110" y="92264"/>
                  </a:lnTo>
                  <a:lnTo>
                    <a:pt x="19623" y="105383"/>
                  </a:lnTo>
                  <a:lnTo>
                    <a:pt x="13617" y="111364"/>
                  </a:lnTo>
                  <a:lnTo>
                    <a:pt x="12043" y="113927"/>
                  </a:lnTo>
                  <a:lnTo>
                    <a:pt x="10294" y="119421"/>
                  </a:lnTo>
                  <a:lnTo>
                    <a:pt x="6871" y="125169"/>
                  </a:lnTo>
                  <a:lnTo>
                    <a:pt x="4568" y="128091"/>
                  </a:lnTo>
                  <a:lnTo>
                    <a:pt x="3034" y="131032"/>
                  </a:lnTo>
                  <a:lnTo>
                    <a:pt x="1329" y="136944"/>
                  </a:lnTo>
                  <a:lnTo>
                    <a:pt x="571" y="142880"/>
                  </a:lnTo>
                  <a:lnTo>
                    <a:pt x="234" y="148825"/>
                  </a:lnTo>
                  <a:lnTo>
                    <a:pt x="84" y="154774"/>
                  </a:lnTo>
                  <a:lnTo>
                    <a:pt x="0" y="163702"/>
                  </a:lnTo>
                  <a:lnTo>
                    <a:pt x="980" y="165686"/>
                  </a:lnTo>
                  <a:lnTo>
                    <a:pt x="2626" y="167009"/>
                  </a:lnTo>
                  <a:lnTo>
                    <a:pt x="4716" y="167891"/>
                  </a:lnTo>
                  <a:lnTo>
                    <a:pt x="6109" y="169471"/>
                  </a:lnTo>
                  <a:lnTo>
                    <a:pt x="7037" y="171516"/>
                  </a:lnTo>
                  <a:lnTo>
                    <a:pt x="8069" y="176435"/>
                  </a:lnTo>
                  <a:lnTo>
                    <a:pt x="8527" y="181929"/>
                  </a:lnTo>
                  <a:lnTo>
                    <a:pt x="9642" y="183790"/>
                  </a:lnTo>
                  <a:lnTo>
                    <a:pt x="11377" y="185031"/>
                  </a:lnTo>
                  <a:lnTo>
                    <a:pt x="13526" y="185859"/>
                  </a:lnTo>
                  <a:lnTo>
                    <a:pt x="14959" y="187403"/>
                  </a:lnTo>
                  <a:lnTo>
                    <a:pt x="15914" y="189424"/>
                  </a:lnTo>
                  <a:lnTo>
                    <a:pt x="17447" y="195057"/>
                  </a:lnTo>
                  <a:lnTo>
                    <a:pt x="17712" y="200773"/>
                  </a:lnTo>
                  <a:lnTo>
                    <a:pt x="18742" y="203299"/>
                  </a:lnTo>
                  <a:lnTo>
                    <a:pt x="22531" y="208751"/>
                  </a:lnTo>
                  <a:lnTo>
                    <a:pt x="24931" y="210601"/>
                  </a:lnTo>
                  <a:lnTo>
                    <a:pt x="27523" y="211835"/>
                  </a:lnTo>
                  <a:lnTo>
                    <a:pt x="33049" y="213206"/>
                  </a:lnTo>
                  <a:lnTo>
                    <a:pt x="38812" y="213815"/>
                  </a:lnTo>
                  <a:lnTo>
                    <a:pt x="41738" y="214970"/>
                  </a:lnTo>
                  <a:lnTo>
                    <a:pt x="47635" y="218899"/>
                  </a:lnTo>
                  <a:lnTo>
                    <a:pt x="51792" y="221949"/>
                  </a:lnTo>
                  <a:lnTo>
                    <a:pt x="55411" y="222662"/>
                  </a:lnTo>
                  <a:lnTo>
                    <a:pt x="60326" y="222979"/>
                  </a:lnTo>
                  <a:lnTo>
                    <a:pt x="65818" y="223119"/>
                  </a:lnTo>
                  <a:lnTo>
                    <a:pt x="83341" y="223223"/>
                  </a:lnTo>
                  <a:lnTo>
                    <a:pt x="86306" y="222233"/>
                  </a:lnTo>
                  <a:lnTo>
                    <a:pt x="92248" y="218489"/>
                  </a:lnTo>
                  <a:lnTo>
                    <a:pt x="98196" y="216163"/>
                  </a:lnTo>
                  <a:lnTo>
                    <a:pt x="101171" y="215544"/>
                  </a:lnTo>
                  <a:lnTo>
                    <a:pt x="107122" y="212208"/>
                  </a:lnTo>
                  <a:lnTo>
                    <a:pt x="110098" y="209930"/>
                  </a:lnTo>
                  <a:lnTo>
                    <a:pt x="116051" y="207399"/>
                  </a:lnTo>
                  <a:lnTo>
                    <a:pt x="119028" y="206723"/>
                  </a:lnTo>
                  <a:lnTo>
                    <a:pt x="124980" y="203327"/>
                  </a:lnTo>
                  <a:lnTo>
                    <a:pt x="130933" y="198511"/>
                  </a:lnTo>
                  <a:lnTo>
                    <a:pt x="136887" y="193062"/>
                  </a:lnTo>
                  <a:lnTo>
                    <a:pt x="139863" y="191213"/>
                  </a:lnTo>
                  <a:lnTo>
                    <a:pt x="145816" y="189158"/>
                  </a:lnTo>
                  <a:lnTo>
                    <a:pt x="151769" y="185599"/>
                  </a:lnTo>
                  <a:lnTo>
                    <a:pt x="158935" y="179970"/>
                  </a:lnTo>
                  <a:lnTo>
                    <a:pt x="162561" y="179200"/>
                  </a:lnTo>
                  <a:lnTo>
                    <a:pt x="164917" y="178995"/>
                  </a:lnTo>
                  <a:lnTo>
                    <a:pt x="166487" y="177866"/>
                  </a:lnTo>
                  <a:lnTo>
                    <a:pt x="167535" y="176121"/>
                  </a:lnTo>
                  <a:lnTo>
                    <a:pt x="169215" y="170932"/>
                  </a:lnTo>
                  <a:lnTo>
                    <a:pt x="170345" y="170506"/>
                  </a:lnTo>
                  <a:lnTo>
                    <a:pt x="177707" y="169729"/>
                  </a:lnTo>
                  <a:lnTo>
                    <a:pt x="178525" y="169657"/>
                  </a:lnTo>
                  <a:lnTo>
                    <a:pt x="160699" y="1696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8"/>
            <p:cNvSpPr/>
            <p:nvPr/>
          </p:nvSpPr>
          <p:spPr>
            <a:xfrm>
              <a:off x="2169914" y="4500565"/>
              <a:ext cx="107157" cy="107154"/>
            </a:xfrm>
            <a:custGeom>
              <a:avLst/>
              <a:gdLst/>
              <a:ahLst/>
              <a:cxnLst/>
              <a:rect l="0" t="0" r="0" b="0"/>
              <a:pathLst>
                <a:path w="107157" h="107154">
                  <a:moveTo>
                    <a:pt x="0" y="17857"/>
                  </a:moveTo>
                  <a:lnTo>
                    <a:pt x="21249" y="17857"/>
                  </a:lnTo>
                  <a:lnTo>
                    <a:pt x="24088" y="16865"/>
                  </a:lnTo>
                  <a:lnTo>
                    <a:pt x="26972" y="15211"/>
                  </a:lnTo>
                  <a:lnTo>
                    <a:pt x="29888" y="13117"/>
                  </a:lnTo>
                  <a:lnTo>
                    <a:pt x="32824" y="11720"/>
                  </a:lnTo>
                  <a:lnTo>
                    <a:pt x="35773" y="10789"/>
                  </a:lnTo>
                  <a:lnTo>
                    <a:pt x="38731" y="10168"/>
                  </a:lnTo>
                  <a:lnTo>
                    <a:pt x="41696" y="9755"/>
                  </a:lnTo>
                  <a:lnTo>
                    <a:pt x="44664" y="9479"/>
                  </a:lnTo>
                  <a:lnTo>
                    <a:pt x="47635" y="9295"/>
                  </a:lnTo>
                  <a:lnTo>
                    <a:pt x="53583" y="9091"/>
                  </a:lnTo>
                  <a:lnTo>
                    <a:pt x="56557" y="9036"/>
                  </a:lnTo>
                  <a:lnTo>
                    <a:pt x="59533" y="8007"/>
                  </a:lnTo>
                  <a:lnTo>
                    <a:pt x="62509" y="6330"/>
                  </a:lnTo>
                  <a:lnTo>
                    <a:pt x="65485" y="4219"/>
                  </a:lnTo>
                  <a:lnTo>
                    <a:pt x="68461" y="2812"/>
                  </a:lnTo>
                  <a:lnTo>
                    <a:pt x="71438" y="1874"/>
                  </a:lnTo>
                  <a:lnTo>
                    <a:pt x="74414" y="1248"/>
                  </a:lnTo>
                  <a:lnTo>
                    <a:pt x="77390" y="831"/>
                  </a:lnTo>
                  <a:lnTo>
                    <a:pt x="80367" y="554"/>
                  </a:lnTo>
                  <a:lnTo>
                    <a:pt x="83344" y="368"/>
                  </a:lnTo>
                  <a:lnTo>
                    <a:pt x="89296" y="162"/>
                  </a:lnTo>
                  <a:lnTo>
                    <a:pt x="98042" y="19"/>
                  </a:lnTo>
                  <a:lnTo>
                    <a:pt x="105760" y="0"/>
                  </a:lnTo>
                  <a:lnTo>
                    <a:pt x="106225" y="992"/>
                  </a:lnTo>
                  <a:lnTo>
                    <a:pt x="106536" y="2645"/>
                  </a:lnTo>
                  <a:lnTo>
                    <a:pt x="107119" y="8560"/>
                  </a:lnTo>
                  <a:lnTo>
                    <a:pt x="107156" y="30253"/>
                  </a:lnTo>
                  <a:lnTo>
                    <a:pt x="106163" y="33066"/>
                  </a:lnTo>
                  <a:lnTo>
                    <a:pt x="104510" y="35934"/>
                  </a:lnTo>
                  <a:lnTo>
                    <a:pt x="102415" y="38838"/>
                  </a:lnTo>
                  <a:lnTo>
                    <a:pt x="101019" y="41766"/>
                  </a:lnTo>
                  <a:lnTo>
                    <a:pt x="100088" y="44710"/>
                  </a:lnTo>
                  <a:lnTo>
                    <a:pt x="99467" y="47665"/>
                  </a:lnTo>
                  <a:lnTo>
                    <a:pt x="99054" y="50627"/>
                  </a:lnTo>
                  <a:lnTo>
                    <a:pt x="98778" y="53594"/>
                  </a:lnTo>
                  <a:lnTo>
                    <a:pt x="98594" y="56564"/>
                  </a:lnTo>
                  <a:lnTo>
                    <a:pt x="97479" y="59537"/>
                  </a:lnTo>
                  <a:lnTo>
                    <a:pt x="95744" y="62511"/>
                  </a:lnTo>
                  <a:lnTo>
                    <a:pt x="93595" y="65485"/>
                  </a:lnTo>
                  <a:lnTo>
                    <a:pt x="92162" y="68461"/>
                  </a:lnTo>
                  <a:lnTo>
                    <a:pt x="91207" y="71437"/>
                  </a:lnTo>
                  <a:lnTo>
                    <a:pt x="90570" y="74413"/>
                  </a:lnTo>
                  <a:lnTo>
                    <a:pt x="89153" y="77388"/>
                  </a:lnTo>
                  <a:lnTo>
                    <a:pt x="87217" y="80365"/>
                  </a:lnTo>
                  <a:lnTo>
                    <a:pt x="81720" y="87530"/>
                  </a:lnTo>
                  <a:lnTo>
                    <a:pt x="81269" y="89110"/>
                  </a:lnTo>
                  <a:lnTo>
                    <a:pt x="80968" y="91155"/>
                  </a:lnTo>
                  <a:lnTo>
                    <a:pt x="80486" y="96827"/>
                  </a:lnTo>
                  <a:lnTo>
                    <a:pt x="80420" y="100249"/>
                  </a:lnTo>
                  <a:lnTo>
                    <a:pt x="80370" y="106749"/>
                  </a:lnTo>
                  <a:lnTo>
                    <a:pt x="83014" y="106973"/>
                  </a:lnTo>
                  <a:lnTo>
                    <a:pt x="88055" y="107118"/>
                  </a:lnTo>
                  <a:lnTo>
                    <a:pt x="98226" y="1071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9"/>
            <p:cNvSpPr/>
            <p:nvPr/>
          </p:nvSpPr>
          <p:spPr>
            <a:xfrm>
              <a:off x="2321718" y="4429125"/>
              <a:ext cx="107158" cy="196454"/>
            </a:xfrm>
            <a:custGeom>
              <a:avLst/>
              <a:gdLst/>
              <a:ahLst/>
              <a:cxnLst/>
              <a:rect l="0" t="0" r="0" b="0"/>
              <a:pathLst>
                <a:path w="107158" h="196454">
                  <a:moveTo>
                    <a:pt x="107157" y="0"/>
                  </a:moveTo>
                  <a:lnTo>
                    <a:pt x="102416" y="0"/>
                  </a:lnTo>
                  <a:lnTo>
                    <a:pt x="101020" y="992"/>
                  </a:lnTo>
                  <a:lnTo>
                    <a:pt x="100089" y="2645"/>
                  </a:lnTo>
                  <a:lnTo>
                    <a:pt x="98595" y="7688"/>
                  </a:lnTo>
                  <a:lnTo>
                    <a:pt x="95745" y="11024"/>
                  </a:lnTo>
                  <a:lnTo>
                    <a:pt x="93595" y="13303"/>
                  </a:lnTo>
                  <a:lnTo>
                    <a:pt x="91170" y="16806"/>
                  </a:lnTo>
                  <a:lnTo>
                    <a:pt x="88562" y="21126"/>
                  </a:lnTo>
                  <a:lnTo>
                    <a:pt x="85830" y="25990"/>
                  </a:lnTo>
                  <a:lnTo>
                    <a:pt x="80149" y="36687"/>
                  </a:lnTo>
                  <a:lnTo>
                    <a:pt x="77246" y="42317"/>
                  </a:lnTo>
                  <a:lnTo>
                    <a:pt x="74317" y="47063"/>
                  </a:lnTo>
                  <a:lnTo>
                    <a:pt x="71373" y="51219"/>
                  </a:lnTo>
                  <a:lnTo>
                    <a:pt x="68418" y="54982"/>
                  </a:lnTo>
                  <a:lnTo>
                    <a:pt x="65456" y="59475"/>
                  </a:lnTo>
                  <a:lnTo>
                    <a:pt x="62489" y="64455"/>
                  </a:lnTo>
                  <a:lnTo>
                    <a:pt x="59519" y="69759"/>
                  </a:lnTo>
                  <a:lnTo>
                    <a:pt x="53573" y="80944"/>
                  </a:lnTo>
                  <a:lnTo>
                    <a:pt x="41671" y="104294"/>
                  </a:lnTo>
                  <a:lnTo>
                    <a:pt x="38695" y="109216"/>
                  </a:lnTo>
                  <a:lnTo>
                    <a:pt x="35718" y="113490"/>
                  </a:lnTo>
                  <a:lnTo>
                    <a:pt x="32742" y="117333"/>
                  </a:lnTo>
                  <a:lnTo>
                    <a:pt x="30758" y="121878"/>
                  </a:lnTo>
                  <a:lnTo>
                    <a:pt x="29435" y="126893"/>
                  </a:lnTo>
                  <a:lnTo>
                    <a:pt x="28553" y="132220"/>
                  </a:lnTo>
                  <a:lnTo>
                    <a:pt x="26973" y="136764"/>
                  </a:lnTo>
                  <a:lnTo>
                    <a:pt x="24927" y="140785"/>
                  </a:lnTo>
                  <a:lnTo>
                    <a:pt x="22572" y="144458"/>
                  </a:lnTo>
                  <a:lnTo>
                    <a:pt x="20009" y="147900"/>
                  </a:lnTo>
                  <a:lnTo>
                    <a:pt x="17308" y="151185"/>
                  </a:lnTo>
                  <a:lnTo>
                    <a:pt x="14515" y="154368"/>
                  </a:lnTo>
                  <a:lnTo>
                    <a:pt x="12654" y="157483"/>
                  </a:lnTo>
                  <a:lnTo>
                    <a:pt x="10585" y="163588"/>
                  </a:lnTo>
                  <a:lnTo>
                    <a:pt x="9666" y="169610"/>
                  </a:lnTo>
                  <a:lnTo>
                    <a:pt x="9420" y="172604"/>
                  </a:lnTo>
                  <a:lnTo>
                    <a:pt x="8265" y="175593"/>
                  </a:lnTo>
                  <a:lnTo>
                    <a:pt x="6502" y="178578"/>
                  </a:lnTo>
                  <a:lnTo>
                    <a:pt x="1285" y="185756"/>
                  </a:lnTo>
                  <a:lnTo>
                    <a:pt x="571" y="189383"/>
                  </a:lnTo>
                  <a:lnTo>
                    <a:pt x="0" y="1964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0"/>
            <p:cNvSpPr/>
            <p:nvPr/>
          </p:nvSpPr>
          <p:spPr>
            <a:xfrm>
              <a:off x="2376032" y="4429125"/>
              <a:ext cx="115351" cy="196454"/>
            </a:xfrm>
            <a:custGeom>
              <a:avLst/>
              <a:gdLst/>
              <a:ahLst/>
              <a:cxnLst/>
              <a:rect l="0" t="0" r="0" b="0"/>
              <a:pathLst>
                <a:path w="115351" h="196454">
                  <a:moveTo>
                    <a:pt x="17124" y="0"/>
                  </a:moveTo>
                  <a:lnTo>
                    <a:pt x="1747" y="7688"/>
                  </a:lnTo>
                  <a:lnTo>
                    <a:pt x="919" y="9094"/>
                  </a:lnTo>
                  <a:lnTo>
                    <a:pt x="0" y="13303"/>
                  </a:lnTo>
                  <a:lnTo>
                    <a:pt x="747" y="15814"/>
                  </a:lnTo>
                  <a:lnTo>
                    <a:pt x="4223" y="21250"/>
                  </a:lnTo>
                  <a:lnTo>
                    <a:pt x="6429" y="26973"/>
                  </a:lnTo>
                  <a:lnTo>
                    <a:pt x="7409" y="32824"/>
                  </a:lnTo>
                  <a:lnTo>
                    <a:pt x="7845" y="38732"/>
                  </a:lnTo>
                  <a:lnTo>
                    <a:pt x="8039" y="44665"/>
                  </a:lnTo>
                  <a:lnTo>
                    <a:pt x="8148" y="56229"/>
                  </a:lnTo>
                  <a:lnTo>
                    <a:pt x="8163" y="61298"/>
                  </a:lnTo>
                  <a:lnTo>
                    <a:pt x="9166" y="65670"/>
                  </a:lnTo>
                  <a:lnTo>
                    <a:pt x="10826" y="69577"/>
                  </a:lnTo>
                  <a:lnTo>
                    <a:pt x="12926" y="73174"/>
                  </a:lnTo>
                  <a:lnTo>
                    <a:pt x="14325" y="76564"/>
                  </a:lnTo>
                  <a:lnTo>
                    <a:pt x="15258" y="79816"/>
                  </a:lnTo>
                  <a:lnTo>
                    <a:pt x="15880" y="82976"/>
                  </a:lnTo>
                  <a:lnTo>
                    <a:pt x="17287" y="86075"/>
                  </a:lnTo>
                  <a:lnTo>
                    <a:pt x="19217" y="89134"/>
                  </a:lnTo>
                  <a:lnTo>
                    <a:pt x="21496" y="92164"/>
                  </a:lnTo>
                  <a:lnTo>
                    <a:pt x="24007" y="95177"/>
                  </a:lnTo>
                  <a:lnTo>
                    <a:pt x="26674" y="98178"/>
                  </a:lnTo>
                  <a:lnTo>
                    <a:pt x="29444" y="101171"/>
                  </a:lnTo>
                  <a:lnTo>
                    <a:pt x="32282" y="105150"/>
                  </a:lnTo>
                  <a:lnTo>
                    <a:pt x="35167" y="109788"/>
                  </a:lnTo>
                  <a:lnTo>
                    <a:pt x="38082" y="114864"/>
                  </a:lnTo>
                  <a:lnTo>
                    <a:pt x="41018" y="118248"/>
                  </a:lnTo>
                  <a:lnTo>
                    <a:pt x="43967" y="120504"/>
                  </a:lnTo>
                  <a:lnTo>
                    <a:pt x="46926" y="122008"/>
                  </a:lnTo>
                  <a:lnTo>
                    <a:pt x="48898" y="124994"/>
                  </a:lnTo>
                  <a:lnTo>
                    <a:pt x="50213" y="128970"/>
                  </a:lnTo>
                  <a:lnTo>
                    <a:pt x="51090" y="133605"/>
                  </a:lnTo>
                  <a:lnTo>
                    <a:pt x="52666" y="137688"/>
                  </a:lnTo>
                  <a:lnTo>
                    <a:pt x="54709" y="141401"/>
                  </a:lnTo>
                  <a:lnTo>
                    <a:pt x="57064" y="144869"/>
                  </a:lnTo>
                  <a:lnTo>
                    <a:pt x="59625" y="148173"/>
                  </a:lnTo>
                  <a:lnTo>
                    <a:pt x="62325" y="151367"/>
                  </a:lnTo>
                  <a:lnTo>
                    <a:pt x="65118" y="154490"/>
                  </a:lnTo>
                  <a:lnTo>
                    <a:pt x="70866" y="160605"/>
                  </a:lnTo>
                  <a:lnTo>
                    <a:pt x="73788" y="163624"/>
                  </a:lnTo>
                  <a:lnTo>
                    <a:pt x="75736" y="166630"/>
                  </a:lnTo>
                  <a:lnTo>
                    <a:pt x="77900" y="172615"/>
                  </a:lnTo>
                  <a:lnTo>
                    <a:pt x="79118" y="176822"/>
                  </a:lnTo>
                  <a:lnTo>
                    <a:pt x="82049" y="180452"/>
                  </a:lnTo>
                  <a:lnTo>
                    <a:pt x="87275" y="186127"/>
                  </a:lnTo>
                  <a:lnTo>
                    <a:pt x="88696" y="186592"/>
                  </a:lnTo>
                  <a:lnTo>
                    <a:pt x="90636" y="186902"/>
                  </a:lnTo>
                  <a:lnTo>
                    <a:pt x="92921" y="187109"/>
                  </a:lnTo>
                  <a:lnTo>
                    <a:pt x="95436" y="188240"/>
                  </a:lnTo>
                  <a:lnTo>
                    <a:pt x="98105" y="189985"/>
                  </a:lnTo>
                  <a:lnTo>
                    <a:pt x="105934" y="196074"/>
                  </a:lnTo>
                  <a:lnTo>
                    <a:pt x="108851" y="196285"/>
                  </a:lnTo>
                  <a:lnTo>
                    <a:pt x="115350" y="1964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1"/>
            <p:cNvSpPr/>
            <p:nvPr/>
          </p:nvSpPr>
          <p:spPr>
            <a:xfrm>
              <a:off x="2384226" y="4527351"/>
              <a:ext cx="107157" cy="17861"/>
            </a:xfrm>
            <a:custGeom>
              <a:avLst/>
              <a:gdLst/>
              <a:ahLst/>
              <a:cxnLst/>
              <a:rect l="0" t="0" r="0" b="0"/>
              <a:pathLst>
                <a:path w="107157" h="17861">
                  <a:moveTo>
                    <a:pt x="0" y="17860"/>
                  </a:moveTo>
                  <a:lnTo>
                    <a:pt x="12429" y="17860"/>
                  </a:lnTo>
                  <a:lnTo>
                    <a:pt x="15231" y="16867"/>
                  </a:lnTo>
                  <a:lnTo>
                    <a:pt x="18092" y="15214"/>
                  </a:lnTo>
                  <a:lnTo>
                    <a:pt x="20991" y="13119"/>
                  </a:lnTo>
                  <a:lnTo>
                    <a:pt x="23916" y="11723"/>
                  </a:lnTo>
                  <a:lnTo>
                    <a:pt x="26858" y="10792"/>
                  </a:lnTo>
                  <a:lnTo>
                    <a:pt x="29812" y="10171"/>
                  </a:lnTo>
                  <a:lnTo>
                    <a:pt x="32773" y="9757"/>
                  </a:lnTo>
                  <a:lnTo>
                    <a:pt x="35739" y="9482"/>
                  </a:lnTo>
                  <a:lnTo>
                    <a:pt x="38709" y="9298"/>
                  </a:lnTo>
                  <a:lnTo>
                    <a:pt x="44655" y="9093"/>
                  </a:lnTo>
                  <a:lnTo>
                    <a:pt x="56556" y="8962"/>
                  </a:lnTo>
                  <a:lnTo>
                    <a:pt x="59532" y="7959"/>
                  </a:lnTo>
                  <a:lnTo>
                    <a:pt x="62508" y="6298"/>
                  </a:lnTo>
                  <a:lnTo>
                    <a:pt x="65485" y="4199"/>
                  </a:lnTo>
                  <a:lnTo>
                    <a:pt x="68461" y="2800"/>
                  </a:lnTo>
                  <a:lnTo>
                    <a:pt x="71438" y="1867"/>
                  </a:lnTo>
                  <a:lnTo>
                    <a:pt x="74414" y="1245"/>
                  </a:lnTo>
                  <a:lnTo>
                    <a:pt x="77391" y="830"/>
                  </a:lnTo>
                  <a:lnTo>
                    <a:pt x="80367" y="553"/>
                  </a:lnTo>
                  <a:lnTo>
                    <a:pt x="83344" y="369"/>
                  </a:lnTo>
                  <a:lnTo>
                    <a:pt x="89297" y="164"/>
                  </a:lnTo>
                  <a:lnTo>
                    <a:pt x="10715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2"/>
            <p:cNvSpPr/>
            <p:nvPr/>
          </p:nvSpPr>
          <p:spPr>
            <a:xfrm>
              <a:off x="2546248" y="4388262"/>
              <a:ext cx="195167" cy="174809"/>
            </a:xfrm>
            <a:custGeom>
              <a:avLst/>
              <a:gdLst/>
              <a:ahLst/>
              <a:cxnLst/>
              <a:rect l="0" t="0" r="0" b="0"/>
              <a:pathLst>
                <a:path w="195167" h="174809">
                  <a:moveTo>
                    <a:pt x="195166" y="5145"/>
                  </a:moveTo>
                  <a:lnTo>
                    <a:pt x="181863" y="5145"/>
                  </a:lnTo>
                  <a:lnTo>
                    <a:pt x="179352" y="4152"/>
                  </a:lnTo>
                  <a:lnTo>
                    <a:pt x="173916" y="404"/>
                  </a:lnTo>
                  <a:lnTo>
                    <a:pt x="171077" y="0"/>
                  </a:lnTo>
                  <a:lnTo>
                    <a:pt x="168192" y="722"/>
                  </a:lnTo>
                  <a:lnTo>
                    <a:pt x="162342" y="3179"/>
                  </a:lnTo>
                  <a:lnTo>
                    <a:pt x="156434" y="4271"/>
                  </a:lnTo>
                  <a:lnTo>
                    <a:pt x="150501" y="4756"/>
                  </a:lnTo>
                  <a:lnTo>
                    <a:pt x="147530" y="4886"/>
                  </a:lnTo>
                  <a:lnTo>
                    <a:pt x="138937" y="5029"/>
                  </a:lnTo>
                  <a:lnTo>
                    <a:pt x="103001" y="5142"/>
                  </a:lnTo>
                  <a:lnTo>
                    <a:pt x="99988" y="6135"/>
                  </a:lnTo>
                  <a:lnTo>
                    <a:pt x="93995" y="9884"/>
                  </a:lnTo>
                  <a:lnTo>
                    <a:pt x="88023" y="12212"/>
                  </a:lnTo>
                  <a:lnTo>
                    <a:pt x="85042" y="12832"/>
                  </a:lnTo>
                  <a:lnTo>
                    <a:pt x="81070" y="14239"/>
                  </a:lnTo>
                  <a:lnTo>
                    <a:pt x="76438" y="16168"/>
                  </a:lnTo>
                  <a:lnTo>
                    <a:pt x="71366" y="18446"/>
                  </a:lnTo>
                  <a:lnTo>
                    <a:pt x="66992" y="20958"/>
                  </a:lnTo>
                  <a:lnTo>
                    <a:pt x="63084" y="23624"/>
                  </a:lnTo>
                  <a:lnTo>
                    <a:pt x="59486" y="26394"/>
                  </a:lnTo>
                  <a:lnTo>
                    <a:pt x="56095" y="28240"/>
                  </a:lnTo>
                  <a:lnTo>
                    <a:pt x="52843" y="29471"/>
                  </a:lnTo>
                  <a:lnTo>
                    <a:pt x="49682" y="30292"/>
                  </a:lnTo>
                  <a:lnTo>
                    <a:pt x="46583" y="31831"/>
                  </a:lnTo>
                  <a:lnTo>
                    <a:pt x="40493" y="36188"/>
                  </a:lnTo>
                  <a:lnTo>
                    <a:pt x="37480" y="39730"/>
                  </a:lnTo>
                  <a:lnTo>
                    <a:pt x="34480" y="44077"/>
                  </a:lnTo>
                  <a:lnTo>
                    <a:pt x="31487" y="48959"/>
                  </a:lnTo>
                  <a:lnTo>
                    <a:pt x="28500" y="52213"/>
                  </a:lnTo>
                  <a:lnTo>
                    <a:pt x="25516" y="54383"/>
                  </a:lnTo>
                  <a:lnTo>
                    <a:pt x="19555" y="57786"/>
                  </a:lnTo>
                  <a:lnTo>
                    <a:pt x="13598" y="62605"/>
                  </a:lnTo>
                  <a:lnTo>
                    <a:pt x="11613" y="65280"/>
                  </a:lnTo>
                  <a:lnTo>
                    <a:pt x="10289" y="68055"/>
                  </a:lnTo>
                  <a:lnTo>
                    <a:pt x="9407" y="70897"/>
                  </a:lnTo>
                  <a:lnTo>
                    <a:pt x="8819" y="73785"/>
                  </a:lnTo>
                  <a:lnTo>
                    <a:pt x="8426" y="76701"/>
                  </a:lnTo>
                  <a:lnTo>
                    <a:pt x="8165" y="79638"/>
                  </a:lnTo>
                  <a:lnTo>
                    <a:pt x="6998" y="82588"/>
                  </a:lnTo>
                  <a:lnTo>
                    <a:pt x="5229" y="85547"/>
                  </a:lnTo>
                  <a:lnTo>
                    <a:pt x="3057" y="88512"/>
                  </a:lnTo>
                  <a:lnTo>
                    <a:pt x="1609" y="91480"/>
                  </a:lnTo>
                  <a:lnTo>
                    <a:pt x="643" y="94451"/>
                  </a:lnTo>
                  <a:lnTo>
                    <a:pt x="0" y="97425"/>
                  </a:lnTo>
                  <a:lnTo>
                    <a:pt x="563" y="100399"/>
                  </a:lnTo>
                  <a:lnTo>
                    <a:pt x="1930" y="103374"/>
                  </a:lnTo>
                  <a:lnTo>
                    <a:pt x="3834" y="106350"/>
                  </a:lnTo>
                  <a:lnTo>
                    <a:pt x="5103" y="109325"/>
                  </a:lnTo>
                  <a:lnTo>
                    <a:pt x="5950" y="112302"/>
                  </a:lnTo>
                  <a:lnTo>
                    <a:pt x="6514" y="115278"/>
                  </a:lnTo>
                  <a:lnTo>
                    <a:pt x="6890" y="118254"/>
                  </a:lnTo>
                  <a:lnTo>
                    <a:pt x="7141" y="121231"/>
                  </a:lnTo>
                  <a:lnTo>
                    <a:pt x="7308" y="124207"/>
                  </a:lnTo>
                  <a:lnTo>
                    <a:pt x="8411" y="127183"/>
                  </a:lnTo>
                  <a:lnTo>
                    <a:pt x="10139" y="130160"/>
                  </a:lnTo>
                  <a:lnTo>
                    <a:pt x="12284" y="133136"/>
                  </a:lnTo>
                  <a:lnTo>
                    <a:pt x="14705" y="136113"/>
                  </a:lnTo>
                  <a:lnTo>
                    <a:pt x="17312" y="139090"/>
                  </a:lnTo>
                  <a:lnTo>
                    <a:pt x="23884" y="146255"/>
                  </a:lnTo>
                  <a:lnTo>
                    <a:pt x="29763" y="152237"/>
                  </a:lnTo>
                  <a:lnTo>
                    <a:pt x="33303" y="154800"/>
                  </a:lnTo>
                  <a:lnTo>
                    <a:pt x="37648" y="157501"/>
                  </a:lnTo>
                  <a:lnTo>
                    <a:pt x="42529" y="160294"/>
                  </a:lnTo>
                  <a:lnTo>
                    <a:pt x="46775" y="162155"/>
                  </a:lnTo>
                  <a:lnTo>
                    <a:pt x="50598" y="163396"/>
                  </a:lnTo>
                  <a:lnTo>
                    <a:pt x="54139" y="164224"/>
                  </a:lnTo>
                  <a:lnTo>
                    <a:pt x="57492" y="164775"/>
                  </a:lnTo>
                  <a:lnTo>
                    <a:pt x="60719" y="165143"/>
                  </a:lnTo>
                  <a:lnTo>
                    <a:pt x="63862" y="165389"/>
                  </a:lnTo>
                  <a:lnTo>
                    <a:pt x="66950" y="166544"/>
                  </a:lnTo>
                  <a:lnTo>
                    <a:pt x="73027" y="170474"/>
                  </a:lnTo>
                  <a:lnTo>
                    <a:pt x="79035" y="172882"/>
                  </a:lnTo>
                  <a:lnTo>
                    <a:pt x="85013" y="173952"/>
                  </a:lnTo>
                  <a:lnTo>
                    <a:pt x="90977" y="174428"/>
                  </a:lnTo>
                  <a:lnTo>
                    <a:pt x="99581" y="174639"/>
                  </a:lnTo>
                  <a:lnTo>
                    <a:pt x="157680" y="174808"/>
                  </a:lnTo>
                  <a:lnTo>
                    <a:pt x="161308" y="172163"/>
                  </a:lnTo>
                  <a:lnTo>
                    <a:pt x="163664" y="170068"/>
                  </a:lnTo>
                  <a:lnTo>
                    <a:pt x="166227" y="168671"/>
                  </a:lnTo>
                  <a:lnTo>
                    <a:pt x="171720" y="167120"/>
                  </a:lnTo>
                  <a:lnTo>
                    <a:pt x="177302" y="165880"/>
                  </a:lnTo>
                  <a:lnTo>
                    <a:pt x="177305" y="165879"/>
                  </a:lnTo>
                  <a:lnTo>
                    <a:pt x="168377" y="165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3"/>
            <p:cNvSpPr/>
            <p:nvPr/>
          </p:nvSpPr>
          <p:spPr>
            <a:xfrm>
              <a:off x="2786220" y="4393407"/>
              <a:ext cx="240945" cy="223208"/>
            </a:xfrm>
            <a:custGeom>
              <a:avLst/>
              <a:gdLst/>
              <a:ahLst/>
              <a:cxnLst/>
              <a:rect l="0" t="0" r="0" b="0"/>
              <a:pathLst>
                <a:path w="240945" h="223208">
                  <a:moveTo>
                    <a:pt x="240944" y="17859"/>
                  </a:moveTo>
                  <a:lnTo>
                    <a:pt x="233255" y="10170"/>
                  </a:lnTo>
                  <a:lnTo>
                    <a:pt x="229920" y="9481"/>
                  </a:lnTo>
                  <a:lnTo>
                    <a:pt x="227641" y="9297"/>
                  </a:lnTo>
                  <a:lnTo>
                    <a:pt x="225130" y="8182"/>
                  </a:lnTo>
                  <a:lnTo>
                    <a:pt x="219694" y="4297"/>
                  </a:lnTo>
                  <a:lnTo>
                    <a:pt x="216855" y="2864"/>
                  </a:lnTo>
                  <a:lnTo>
                    <a:pt x="211056" y="1272"/>
                  </a:lnTo>
                  <a:lnTo>
                    <a:pt x="205171" y="565"/>
                  </a:lnTo>
                  <a:lnTo>
                    <a:pt x="199248" y="251"/>
                  </a:lnTo>
                  <a:lnTo>
                    <a:pt x="193308" y="111"/>
                  </a:lnTo>
                  <a:lnTo>
                    <a:pt x="143930" y="0"/>
                  </a:lnTo>
                  <a:lnTo>
                    <a:pt x="139557" y="991"/>
                  </a:lnTo>
                  <a:lnTo>
                    <a:pt x="132052" y="4740"/>
                  </a:lnTo>
                  <a:lnTo>
                    <a:pt x="127670" y="7128"/>
                  </a:lnTo>
                  <a:lnTo>
                    <a:pt x="117508" y="12428"/>
                  </a:lnTo>
                  <a:lnTo>
                    <a:pt x="113013" y="15230"/>
                  </a:lnTo>
                  <a:lnTo>
                    <a:pt x="109024" y="18091"/>
                  </a:lnTo>
                  <a:lnTo>
                    <a:pt x="101945" y="23915"/>
                  </a:lnTo>
                  <a:lnTo>
                    <a:pt x="95492" y="29810"/>
                  </a:lnTo>
                  <a:lnTo>
                    <a:pt x="81540" y="43448"/>
                  </a:lnTo>
                  <a:lnTo>
                    <a:pt x="37253" y="87607"/>
                  </a:lnTo>
                  <a:lnTo>
                    <a:pt x="32720" y="93131"/>
                  </a:lnTo>
                  <a:lnTo>
                    <a:pt x="28706" y="98798"/>
                  </a:lnTo>
                  <a:lnTo>
                    <a:pt x="25038" y="104560"/>
                  </a:lnTo>
                  <a:lnTo>
                    <a:pt x="21600" y="110386"/>
                  </a:lnTo>
                  <a:lnTo>
                    <a:pt x="18316" y="116254"/>
                  </a:lnTo>
                  <a:lnTo>
                    <a:pt x="12021" y="128067"/>
                  </a:lnTo>
                  <a:lnTo>
                    <a:pt x="5917" y="139931"/>
                  </a:lnTo>
                  <a:lnTo>
                    <a:pt x="3892" y="144881"/>
                  </a:lnTo>
                  <a:lnTo>
                    <a:pt x="2542" y="149173"/>
                  </a:lnTo>
                  <a:lnTo>
                    <a:pt x="1642" y="153026"/>
                  </a:lnTo>
                  <a:lnTo>
                    <a:pt x="642" y="159954"/>
                  </a:lnTo>
                  <a:lnTo>
                    <a:pt x="197" y="166340"/>
                  </a:lnTo>
                  <a:lnTo>
                    <a:pt x="0" y="172486"/>
                  </a:lnTo>
                  <a:lnTo>
                    <a:pt x="939" y="175513"/>
                  </a:lnTo>
                  <a:lnTo>
                    <a:pt x="4629" y="181524"/>
                  </a:lnTo>
                  <a:lnTo>
                    <a:pt x="9576" y="187502"/>
                  </a:lnTo>
                  <a:lnTo>
                    <a:pt x="12285" y="190485"/>
                  </a:lnTo>
                  <a:lnTo>
                    <a:pt x="14090" y="193466"/>
                  </a:lnTo>
                  <a:lnTo>
                    <a:pt x="16097" y="199425"/>
                  </a:lnTo>
                  <a:lnTo>
                    <a:pt x="19634" y="205380"/>
                  </a:lnTo>
                  <a:lnTo>
                    <a:pt x="21966" y="208357"/>
                  </a:lnTo>
                  <a:lnTo>
                    <a:pt x="24513" y="210342"/>
                  </a:lnTo>
                  <a:lnTo>
                    <a:pt x="27204" y="211665"/>
                  </a:lnTo>
                  <a:lnTo>
                    <a:pt x="32839" y="213135"/>
                  </a:lnTo>
                  <a:lnTo>
                    <a:pt x="38650" y="213789"/>
                  </a:lnTo>
                  <a:lnTo>
                    <a:pt x="41589" y="214955"/>
                  </a:lnTo>
                  <a:lnTo>
                    <a:pt x="47500" y="218897"/>
                  </a:lnTo>
                  <a:lnTo>
                    <a:pt x="53435" y="221311"/>
                  </a:lnTo>
                  <a:lnTo>
                    <a:pt x="59380" y="222383"/>
                  </a:lnTo>
                  <a:lnTo>
                    <a:pt x="65329" y="222860"/>
                  </a:lnTo>
                  <a:lnTo>
                    <a:pt x="71281" y="223072"/>
                  </a:lnTo>
                  <a:lnTo>
                    <a:pt x="83186" y="223207"/>
                  </a:lnTo>
                  <a:lnTo>
                    <a:pt x="86163" y="222227"/>
                  </a:lnTo>
                  <a:lnTo>
                    <a:pt x="92116" y="218491"/>
                  </a:lnTo>
                  <a:lnTo>
                    <a:pt x="98069" y="216169"/>
                  </a:lnTo>
                  <a:lnTo>
                    <a:pt x="105014" y="215137"/>
                  </a:lnTo>
                  <a:lnTo>
                    <a:pt x="109644" y="214862"/>
                  </a:lnTo>
                  <a:lnTo>
                    <a:pt x="114715" y="214678"/>
                  </a:lnTo>
                  <a:lnTo>
                    <a:pt x="119088" y="213564"/>
                  </a:lnTo>
                  <a:lnTo>
                    <a:pt x="126593" y="209680"/>
                  </a:lnTo>
                  <a:lnTo>
                    <a:pt x="133236" y="207292"/>
                  </a:lnTo>
                  <a:lnTo>
                    <a:pt x="136396" y="206656"/>
                  </a:lnTo>
                  <a:lnTo>
                    <a:pt x="142554" y="203302"/>
                  </a:lnTo>
                  <a:lnTo>
                    <a:pt x="148597" y="198504"/>
                  </a:lnTo>
                  <a:lnTo>
                    <a:pt x="154591" y="193064"/>
                  </a:lnTo>
                  <a:lnTo>
                    <a:pt x="157578" y="191217"/>
                  </a:lnTo>
                  <a:lnTo>
                    <a:pt x="163543" y="189164"/>
                  </a:lnTo>
                  <a:lnTo>
                    <a:pt x="169502" y="185606"/>
                  </a:lnTo>
                  <a:lnTo>
                    <a:pt x="175458" y="180718"/>
                  </a:lnTo>
                  <a:lnTo>
                    <a:pt x="181412" y="175238"/>
                  </a:lnTo>
                  <a:lnTo>
                    <a:pt x="184388" y="173379"/>
                  </a:lnTo>
                  <a:lnTo>
                    <a:pt x="190342" y="171315"/>
                  </a:lnTo>
                  <a:lnTo>
                    <a:pt x="192326" y="169772"/>
                  </a:lnTo>
                  <a:lnTo>
                    <a:pt x="193649" y="167751"/>
                  </a:lnTo>
                  <a:lnTo>
                    <a:pt x="196295" y="1607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4"/>
            <p:cNvSpPr/>
            <p:nvPr/>
          </p:nvSpPr>
          <p:spPr>
            <a:xfrm>
              <a:off x="2893218" y="4527351"/>
              <a:ext cx="98228" cy="142876"/>
            </a:xfrm>
            <a:custGeom>
              <a:avLst/>
              <a:gdLst/>
              <a:ahLst/>
              <a:cxnLst/>
              <a:rect l="0" t="0" r="0" b="0"/>
              <a:pathLst>
                <a:path w="98228" h="142876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563" y="7689"/>
                  </a:lnTo>
                  <a:lnTo>
                    <a:pt x="9677" y="8103"/>
                  </a:lnTo>
                  <a:lnTo>
                    <a:pt x="11413" y="8378"/>
                  </a:lnTo>
                  <a:lnTo>
                    <a:pt x="16586" y="8821"/>
                  </a:lnTo>
                  <a:lnTo>
                    <a:pt x="19940" y="8881"/>
                  </a:lnTo>
                  <a:lnTo>
                    <a:pt x="87934" y="8930"/>
                  </a:lnTo>
                  <a:lnTo>
                    <a:pt x="88389" y="9922"/>
                  </a:lnTo>
                  <a:lnTo>
                    <a:pt x="88893" y="13671"/>
                  </a:lnTo>
                  <a:lnTo>
                    <a:pt x="90020" y="15067"/>
                  </a:lnTo>
                  <a:lnTo>
                    <a:pt x="91764" y="15998"/>
                  </a:lnTo>
                  <a:lnTo>
                    <a:pt x="98217" y="17856"/>
                  </a:lnTo>
                  <a:lnTo>
                    <a:pt x="98227" y="26681"/>
                  </a:lnTo>
                  <a:lnTo>
                    <a:pt x="95581" y="29387"/>
                  </a:lnTo>
                  <a:lnTo>
                    <a:pt x="93486" y="31497"/>
                  </a:lnTo>
                  <a:lnTo>
                    <a:pt x="92090" y="33897"/>
                  </a:lnTo>
                  <a:lnTo>
                    <a:pt x="91159" y="36489"/>
                  </a:lnTo>
                  <a:lnTo>
                    <a:pt x="90539" y="39209"/>
                  </a:lnTo>
                  <a:lnTo>
                    <a:pt x="89133" y="42014"/>
                  </a:lnTo>
                  <a:lnTo>
                    <a:pt x="87203" y="44877"/>
                  </a:lnTo>
                  <a:lnTo>
                    <a:pt x="84924" y="47777"/>
                  </a:lnTo>
                  <a:lnTo>
                    <a:pt x="83406" y="50704"/>
                  </a:lnTo>
                  <a:lnTo>
                    <a:pt x="82393" y="53646"/>
                  </a:lnTo>
                  <a:lnTo>
                    <a:pt x="81718" y="56600"/>
                  </a:lnTo>
                  <a:lnTo>
                    <a:pt x="80275" y="60554"/>
                  </a:lnTo>
                  <a:lnTo>
                    <a:pt x="78322" y="65174"/>
                  </a:lnTo>
                  <a:lnTo>
                    <a:pt x="76027" y="70239"/>
                  </a:lnTo>
                  <a:lnTo>
                    <a:pt x="73505" y="74607"/>
                  </a:lnTo>
                  <a:lnTo>
                    <a:pt x="70832" y="78512"/>
                  </a:lnTo>
                  <a:lnTo>
                    <a:pt x="68057" y="82107"/>
                  </a:lnTo>
                  <a:lnTo>
                    <a:pt x="65215" y="86488"/>
                  </a:lnTo>
                  <a:lnTo>
                    <a:pt x="62328" y="91393"/>
                  </a:lnTo>
                  <a:lnTo>
                    <a:pt x="59412" y="96648"/>
                  </a:lnTo>
                  <a:lnTo>
                    <a:pt x="57467" y="101143"/>
                  </a:lnTo>
                  <a:lnTo>
                    <a:pt x="56171" y="105131"/>
                  </a:lnTo>
                  <a:lnTo>
                    <a:pt x="55307" y="108783"/>
                  </a:lnTo>
                  <a:lnTo>
                    <a:pt x="53738" y="112209"/>
                  </a:lnTo>
                  <a:lnTo>
                    <a:pt x="51701" y="115486"/>
                  </a:lnTo>
                  <a:lnTo>
                    <a:pt x="49350" y="118663"/>
                  </a:lnTo>
                  <a:lnTo>
                    <a:pt x="47783" y="121773"/>
                  </a:lnTo>
                  <a:lnTo>
                    <a:pt x="46738" y="124839"/>
                  </a:lnTo>
                  <a:lnTo>
                    <a:pt x="46042" y="127874"/>
                  </a:lnTo>
                  <a:lnTo>
                    <a:pt x="45578" y="130890"/>
                  </a:lnTo>
                  <a:lnTo>
                    <a:pt x="45268" y="133893"/>
                  </a:lnTo>
                  <a:lnTo>
                    <a:pt x="44649" y="1428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7" grpId="0" animBg="1"/>
      <p:bldP spid="1720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Figure 16.5  The double helix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28100" cy="505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82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ED62F"/>
      </a:accent3>
      <a:accent4>
        <a:srgbClr val="CBCB15"/>
      </a:accent4>
      <a:accent5>
        <a:srgbClr val="7CCA62"/>
      </a:accent5>
      <a:accent6>
        <a:srgbClr val="541484"/>
      </a:accent6>
      <a:hlink>
        <a:srgbClr val="A44FE3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CEF97D-AFBF-40CF-B6A4-760A1BDB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TS101857282</Template>
  <TotalTime>2885</TotalTime>
  <Words>362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Segoe UI</vt:lpstr>
      <vt:lpstr>Perpetua</vt:lpstr>
      <vt:lpstr>TheSansMonoCon-7 Bold</vt:lpstr>
      <vt:lpstr>Calibri</vt:lpstr>
      <vt:lpstr>TS101857282</vt:lpstr>
      <vt:lpstr>DNA</vt:lpstr>
      <vt:lpstr>DNA:  Deoxyribonucleic Acid  </vt:lpstr>
      <vt:lpstr>ROSALIND FRANKLIN had produced a photo made by passing Xrays through DNA and recording the interference patter.  By studying the photo, Watson &amp; Crick realized DNA must have a spiral structure. </vt:lpstr>
      <vt:lpstr> Watson and Crick</vt:lpstr>
      <vt:lpstr>DNA is made of small subunits called NUCLEOTIDES. A nucleotide consists of 3 parts.</vt:lpstr>
      <vt:lpstr>Nitrogen Bases</vt:lpstr>
      <vt:lpstr>Slide 7</vt:lpstr>
      <vt:lpstr>How do the 4 bases interact?</vt:lpstr>
      <vt:lpstr>Figure 16.5  The double helix</vt:lpstr>
      <vt:lpstr>DNA REPLICATION</vt:lpstr>
      <vt:lpstr>Steps of DNA Replication</vt:lpstr>
      <vt:lpstr>Steps of DNA Replication</vt:lpstr>
      <vt:lpstr>Steps of DNA Replication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user</dc:creator>
  <cp:lastModifiedBy>user</cp:lastModifiedBy>
  <cp:revision>2</cp:revision>
  <dcterms:created xsi:type="dcterms:W3CDTF">2012-03-05T01:55:26Z</dcterms:created>
  <dcterms:modified xsi:type="dcterms:W3CDTF">2013-03-20T03:03:09Z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TC018572829991</vt:lpwstr>
  </property>
</Properties>
</file>